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7e8d970e1d4a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44a3ed81849f2"/>
  </p:sldMasterIdLst>
  <p:sldIdLst>
    <p:sldId xmlns:r="http://schemas.openxmlformats.org/officeDocument/2006/relationships" id="256" r:id="Rf9f5daa16c7b4e8d"/>
    <p:sldId xmlns:r="http://schemas.openxmlformats.org/officeDocument/2006/relationships" id="257" r:id="R3b69c0c5228f490f"/>
    <p:sldId xmlns:r="http://schemas.openxmlformats.org/officeDocument/2006/relationships" id="258" r:id="R9fc0bcb4b5984748"/>
    <p:sldId xmlns:r="http://schemas.openxmlformats.org/officeDocument/2006/relationships" id="259" r:id="R6e4ecb42796e4361"/>
    <p:sldId xmlns:r="http://schemas.openxmlformats.org/officeDocument/2006/relationships" id="260" r:id="Rb89e16bcf0f04a04"/>
    <p:sldId xmlns:r="http://schemas.openxmlformats.org/officeDocument/2006/relationships" id="261" r:id="R952fdbf7a0094903"/>
    <p:sldId xmlns:r="http://schemas.openxmlformats.org/officeDocument/2006/relationships" id="262" r:id="Rc5d561c07da847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44a3ed81849f2" /><Relationship Type="http://schemas.openxmlformats.org/officeDocument/2006/relationships/slide" Target="/ppt/slides/slide1.xml" Id="Rf9f5daa16c7b4e8d" /><Relationship Type="http://schemas.openxmlformats.org/officeDocument/2006/relationships/slide" Target="/ppt/slides/slide2.xml" Id="R3b69c0c5228f490f" /><Relationship Type="http://schemas.openxmlformats.org/officeDocument/2006/relationships/slide" Target="/ppt/slides/slide3.xml" Id="R9fc0bcb4b5984748" /><Relationship Type="http://schemas.openxmlformats.org/officeDocument/2006/relationships/slide" Target="/ppt/slides/slide4.xml" Id="R6e4ecb42796e4361" /><Relationship Type="http://schemas.openxmlformats.org/officeDocument/2006/relationships/slide" Target="/ppt/slides/slide5.xml" Id="Rb89e16bcf0f04a04" /><Relationship Type="http://schemas.openxmlformats.org/officeDocument/2006/relationships/slide" Target="/ppt/slides/slide6.xml" Id="R952fdbf7a0094903" /><Relationship Type="http://schemas.openxmlformats.org/officeDocument/2006/relationships/slide" Target="/ppt/slides/slide7.xml" Id="Rc5d561c07da847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c50516ae1347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635fa5b7a4a16" /><Relationship Type="http://schemas.openxmlformats.org/officeDocument/2006/relationships/theme" Target="/ppt/slideMasters/theme/theme1.xml" Id="Raa29270249ce47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8635fa5b7a4a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e47c6e714e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bd5428d1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5d7b0dab544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f698000e42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dcb07fb094c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83338b6e43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66689c138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ARON JATS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 JATS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−754 304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−749 558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−705 863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699 968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NITU MANAGEMENT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933 793 109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ARON JATS AS</a:t>
            </a:r>
          </a:p>
        </p:txBody>
      </p:sp>
    </p:spTree>
  </p:cSld>
  <p:clrMapOvr>
    <a:masterClrMapping xmlns:a="http://schemas.openxmlformats.org/drawingml/2006/main"/>
  </p:clrMapOvr>
</p:sld>
</file>