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8c20cb437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b76fada3b46e1"/>
  </p:sldMasterIdLst>
  <p:sldIdLst>
    <p:sldId xmlns:r="http://schemas.openxmlformats.org/officeDocument/2006/relationships" id="256" r:id="Rb33e68ba30b542ff"/>
    <p:sldId xmlns:r="http://schemas.openxmlformats.org/officeDocument/2006/relationships" id="257" r:id="R962f373bfbad416e"/>
    <p:sldId xmlns:r="http://schemas.openxmlformats.org/officeDocument/2006/relationships" id="258" r:id="R1566c8271aef42c0"/>
    <p:sldId xmlns:r="http://schemas.openxmlformats.org/officeDocument/2006/relationships" id="259" r:id="Rddedc032a6a346c3"/>
    <p:sldId xmlns:r="http://schemas.openxmlformats.org/officeDocument/2006/relationships" id="260" r:id="R031f9ffef3b74495"/>
    <p:sldId xmlns:r="http://schemas.openxmlformats.org/officeDocument/2006/relationships" id="261" r:id="Rb3c6ee600534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b76fada3b46e1" /><Relationship Type="http://schemas.openxmlformats.org/officeDocument/2006/relationships/slide" Target="/ppt/slides/slide1.xml" Id="Rb33e68ba30b542ff" /><Relationship Type="http://schemas.openxmlformats.org/officeDocument/2006/relationships/slide" Target="/ppt/slides/slide2.xml" Id="R962f373bfbad416e" /><Relationship Type="http://schemas.openxmlformats.org/officeDocument/2006/relationships/slide" Target="/ppt/slides/slide3.xml" Id="R1566c8271aef42c0" /><Relationship Type="http://schemas.openxmlformats.org/officeDocument/2006/relationships/slide" Target="/ppt/slides/slide4.xml" Id="Rddedc032a6a346c3" /><Relationship Type="http://schemas.openxmlformats.org/officeDocument/2006/relationships/slide" Target="/ppt/slides/slide5.xml" Id="R031f9ffef3b74495" /><Relationship Type="http://schemas.openxmlformats.org/officeDocument/2006/relationships/slide" Target="/ppt/slides/slide6.xml" Id="Rb3c6ee600534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a5bde202c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9885d1f04424" /><Relationship Type="http://schemas.openxmlformats.org/officeDocument/2006/relationships/theme" Target="/ppt/slideMasters/theme/theme1.xml" Id="Re7e1e6f8bb26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b9885d1f0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28663682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d956b8e74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7409cfc7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3cfabb7e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dae3657c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c41d1472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SMB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933 809 102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SMB REGNSKAP AS</a:t>
            </a:r>
          </a:p>
        </p:txBody>
      </p:sp>
    </p:spTree>
  </p:cSld>
  <p:clrMapOvr>
    <a:masterClrMapping xmlns:a="http://schemas.openxmlformats.org/drawingml/2006/main"/>
  </p:clrMapOvr>
</p:sld>
</file>