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97121e812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df982dc624dcf"/>
  </p:sldMasterIdLst>
  <p:sldIdLst>
    <p:sldId xmlns:r="http://schemas.openxmlformats.org/officeDocument/2006/relationships" id="256" r:id="R7b50a1b1cef94efb"/>
    <p:sldId xmlns:r="http://schemas.openxmlformats.org/officeDocument/2006/relationships" id="257" r:id="R112cb59a65984558"/>
    <p:sldId xmlns:r="http://schemas.openxmlformats.org/officeDocument/2006/relationships" id="258" r:id="R265bdf135f994ddf"/>
    <p:sldId xmlns:r="http://schemas.openxmlformats.org/officeDocument/2006/relationships" id="259" r:id="R0c40a7db1e6645a7"/>
    <p:sldId xmlns:r="http://schemas.openxmlformats.org/officeDocument/2006/relationships" id="260" r:id="Rf56f63fb6f0f4259"/>
    <p:sldId xmlns:r="http://schemas.openxmlformats.org/officeDocument/2006/relationships" id="261" r:id="Rcde08fd540aa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df982dc624dcf" /><Relationship Type="http://schemas.openxmlformats.org/officeDocument/2006/relationships/slide" Target="/ppt/slides/slide1.xml" Id="R7b50a1b1cef94efb" /><Relationship Type="http://schemas.openxmlformats.org/officeDocument/2006/relationships/slide" Target="/ppt/slides/slide2.xml" Id="R112cb59a65984558" /><Relationship Type="http://schemas.openxmlformats.org/officeDocument/2006/relationships/slide" Target="/ppt/slides/slide3.xml" Id="R265bdf135f994ddf" /><Relationship Type="http://schemas.openxmlformats.org/officeDocument/2006/relationships/slide" Target="/ppt/slides/slide4.xml" Id="R0c40a7db1e6645a7" /><Relationship Type="http://schemas.openxmlformats.org/officeDocument/2006/relationships/slide" Target="/ppt/slides/slide5.xml" Id="Rf56f63fb6f0f4259" /><Relationship Type="http://schemas.openxmlformats.org/officeDocument/2006/relationships/slide" Target="/ppt/slides/slide6.xml" Id="Rcde08fd540aa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307cd7f86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e2793e5a84fb6" /><Relationship Type="http://schemas.openxmlformats.org/officeDocument/2006/relationships/theme" Target="/ppt/slideMasters/theme/theme1.xml" Id="R427d9d9741cc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e2793e5a8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ed96939b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397123d2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09726b8a1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b23a6c527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a3312c858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a9c35a22e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 ELEKTRO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17 001 252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2 980 460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933 812 634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 ELEKTRO AS</a:t>
            </a:r>
          </a:p>
        </p:txBody>
      </p:sp>
    </p:spTree>
  </p:cSld>
  <p:clrMapOvr>
    <a:masterClrMapping xmlns:a="http://schemas.openxmlformats.org/drawingml/2006/main"/>
  </p:clrMapOvr>
</p:sld>
</file>