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8600176b3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51954a7394b5d"/>
  </p:sldMasterIdLst>
  <p:sldIdLst>
    <p:sldId xmlns:r="http://schemas.openxmlformats.org/officeDocument/2006/relationships" id="256" r:id="Rd2e398d0c3cd4515"/>
    <p:sldId xmlns:r="http://schemas.openxmlformats.org/officeDocument/2006/relationships" id="257" r:id="Rb2b25097fcef4fac"/>
    <p:sldId xmlns:r="http://schemas.openxmlformats.org/officeDocument/2006/relationships" id="258" r:id="Ra32faa4076674bba"/>
    <p:sldId xmlns:r="http://schemas.openxmlformats.org/officeDocument/2006/relationships" id="259" r:id="Ree622f65a1ad452d"/>
    <p:sldId xmlns:r="http://schemas.openxmlformats.org/officeDocument/2006/relationships" id="260" r:id="R26ad35224d9e4c3e"/>
    <p:sldId xmlns:r="http://schemas.openxmlformats.org/officeDocument/2006/relationships" id="261" r:id="R9e04727c373a4250"/>
    <p:sldId xmlns:r="http://schemas.openxmlformats.org/officeDocument/2006/relationships" id="262" r:id="Rb65491d4e0e2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51954a7394b5d" /><Relationship Type="http://schemas.openxmlformats.org/officeDocument/2006/relationships/slide" Target="/ppt/slides/slide1.xml" Id="Rd2e398d0c3cd4515" /><Relationship Type="http://schemas.openxmlformats.org/officeDocument/2006/relationships/slide" Target="/ppt/slides/slide2.xml" Id="Rb2b25097fcef4fac" /><Relationship Type="http://schemas.openxmlformats.org/officeDocument/2006/relationships/slide" Target="/ppt/slides/slide3.xml" Id="Ra32faa4076674bba" /><Relationship Type="http://schemas.openxmlformats.org/officeDocument/2006/relationships/slide" Target="/ppt/slides/slide4.xml" Id="Ree622f65a1ad452d" /><Relationship Type="http://schemas.openxmlformats.org/officeDocument/2006/relationships/slide" Target="/ppt/slides/slide5.xml" Id="R26ad35224d9e4c3e" /><Relationship Type="http://schemas.openxmlformats.org/officeDocument/2006/relationships/slide" Target="/ppt/slides/slide6.xml" Id="R9e04727c373a4250" /><Relationship Type="http://schemas.openxmlformats.org/officeDocument/2006/relationships/slide" Target="/ppt/slides/slide7.xml" Id="Rb65491d4e0e2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4c40aaadf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61077dcb40c0" /><Relationship Type="http://schemas.openxmlformats.org/officeDocument/2006/relationships/theme" Target="/ppt/slideMasters/theme/theme1.xml" Id="Ra280487ac273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d61077dcb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98329630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bb01f86c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5fad10c5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c85559d4d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8b0f615e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e7d2ee77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e4b56bac9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HMPH HOLDING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METTE-KRISTIN DYRSETH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ARNE DAHL DYRSETH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Furukollen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933 812 952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HMPH HOLDING AS</a:t>
            </a:r>
          </a:p>
        </p:txBody>
      </p:sp>
    </p:spTree>
  </p:cSld>
  <p:clrMapOvr>
    <a:masterClrMapping xmlns:a="http://schemas.openxmlformats.org/drawingml/2006/main"/>
  </p:clrMapOvr>
</p:sld>
</file>