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0fc113ece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f2aac2e9f4fbb"/>
  </p:sldMasterIdLst>
  <p:sldIdLst>
    <p:sldId xmlns:r="http://schemas.openxmlformats.org/officeDocument/2006/relationships" id="256" r:id="Rcb2b104333fc4006"/>
    <p:sldId xmlns:r="http://schemas.openxmlformats.org/officeDocument/2006/relationships" id="257" r:id="Rc0d38a0327bc40dc"/>
    <p:sldId xmlns:r="http://schemas.openxmlformats.org/officeDocument/2006/relationships" id="258" r:id="Re5fbf7ec29334e73"/>
    <p:sldId xmlns:r="http://schemas.openxmlformats.org/officeDocument/2006/relationships" id="259" r:id="R1958e411d7384377"/>
    <p:sldId xmlns:r="http://schemas.openxmlformats.org/officeDocument/2006/relationships" id="260" r:id="R91f1a45be84545b8"/>
    <p:sldId xmlns:r="http://schemas.openxmlformats.org/officeDocument/2006/relationships" id="261" r:id="R316c2ecd5323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f2aac2e9f4fbb" /><Relationship Type="http://schemas.openxmlformats.org/officeDocument/2006/relationships/slide" Target="/ppt/slides/slide1.xml" Id="Rcb2b104333fc4006" /><Relationship Type="http://schemas.openxmlformats.org/officeDocument/2006/relationships/slide" Target="/ppt/slides/slide2.xml" Id="Rc0d38a0327bc40dc" /><Relationship Type="http://schemas.openxmlformats.org/officeDocument/2006/relationships/slide" Target="/ppt/slides/slide3.xml" Id="Re5fbf7ec29334e73" /><Relationship Type="http://schemas.openxmlformats.org/officeDocument/2006/relationships/slide" Target="/ppt/slides/slide4.xml" Id="R1958e411d7384377" /><Relationship Type="http://schemas.openxmlformats.org/officeDocument/2006/relationships/slide" Target="/ppt/slides/slide5.xml" Id="R91f1a45be84545b8" /><Relationship Type="http://schemas.openxmlformats.org/officeDocument/2006/relationships/slide" Target="/ppt/slides/slide6.xml" Id="R316c2ecd5323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8fcbdfd95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fe395a5b4f16" /><Relationship Type="http://schemas.openxmlformats.org/officeDocument/2006/relationships/theme" Target="/ppt/slideMasters/theme/theme1.xml" Id="R80dd9849e6a7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4fe395a5b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a2a7e60a9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b984542e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b5ba61f8b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63c0f7ad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ec6a96d6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ce72737a6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INVESTCO ACCOUNTING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Anette Burum, Vollsveien 208A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933 813 851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