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f4cb4d4e1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15e785de74c50"/>
  </p:sldMasterIdLst>
  <p:sldIdLst>
    <p:sldId xmlns:r="http://schemas.openxmlformats.org/officeDocument/2006/relationships" id="256" r:id="R663ac21dab344113"/>
    <p:sldId xmlns:r="http://schemas.openxmlformats.org/officeDocument/2006/relationships" id="257" r:id="Rf205583722544aca"/>
    <p:sldId xmlns:r="http://schemas.openxmlformats.org/officeDocument/2006/relationships" id="258" r:id="R24820bdc74dc4e1a"/>
    <p:sldId xmlns:r="http://schemas.openxmlformats.org/officeDocument/2006/relationships" id="259" r:id="R98fc9f2b608d4aa1"/>
    <p:sldId xmlns:r="http://schemas.openxmlformats.org/officeDocument/2006/relationships" id="260" r:id="R486a2e48c94a40f6"/>
    <p:sldId xmlns:r="http://schemas.openxmlformats.org/officeDocument/2006/relationships" id="261" r:id="R9bb9c49aa50e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15e785de74c50" /><Relationship Type="http://schemas.openxmlformats.org/officeDocument/2006/relationships/slide" Target="/ppt/slides/slide1.xml" Id="R663ac21dab344113" /><Relationship Type="http://schemas.openxmlformats.org/officeDocument/2006/relationships/slide" Target="/ppt/slides/slide2.xml" Id="Rf205583722544aca" /><Relationship Type="http://schemas.openxmlformats.org/officeDocument/2006/relationships/slide" Target="/ppt/slides/slide3.xml" Id="R24820bdc74dc4e1a" /><Relationship Type="http://schemas.openxmlformats.org/officeDocument/2006/relationships/slide" Target="/ppt/slides/slide4.xml" Id="R98fc9f2b608d4aa1" /><Relationship Type="http://schemas.openxmlformats.org/officeDocument/2006/relationships/slide" Target="/ppt/slides/slide5.xml" Id="R486a2e48c94a40f6" /><Relationship Type="http://schemas.openxmlformats.org/officeDocument/2006/relationships/slide" Target="/ppt/slides/slide6.xml" Id="R9bb9c49aa50e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ebc3dc40e4b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bf663de764caa" /><Relationship Type="http://schemas.openxmlformats.org/officeDocument/2006/relationships/theme" Target="/ppt/slideMasters/theme/theme1.xml" Id="Ref192bdd0491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bf663de76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867766042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486af8a1048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19cb81c1d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c6ed6ae8d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44b25a4b6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185f139d7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SOLHAUG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RØR AS ble etablert [år] og holder til i Kabelvåg.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135 214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Rækøyveien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8310 Kabelvåg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martin.solhaug@hotmail.com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933 818 195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 RØR AS</a:t>
            </a:r>
          </a:p>
        </p:txBody>
      </p:sp>
    </p:spTree>
  </p:cSld>
  <p:clrMapOvr>
    <a:masterClrMapping xmlns:a="http://schemas.openxmlformats.org/drawingml/2006/main"/>
  </p:clrMapOvr>
</p:sld>
</file>