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5509ffe15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6ea55d511488e"/>
  </p:sldMasterIdLst>
  <p:sldIdLst>
    <p:sldId xmlns:r="http://schemas.openxmlformats.org/officeDocument/2006/relationships" id="256" r:id="Re7b72034405c4ffe"/>
    <p:sldId xmlns:r="http://schemas.openxmlformats.org/officeDocument/2006/relationships" id="257" r:id="Rd213e059b0e74398"/>
    <p:sldId xmlns:r="http://schemas.openxmlformats.org/officeDocument/2006/relationships" id="258" r:id="R448b17ad54924b58"/>
    <p:sldId xmlns:r="http://schemas.openxmlformats.org/officeDocument/2006/relationships" id="259" r:id="R88ff2c061d5f4fac"/>
    <p:sldId xmlns:r="http://schemas.openxmlformats.org/officeDocument/2006/relationships" id="260" r:id="R713ece4f49b14113"/>
    <p:sldId xmlns:r="http://schemas.openxmlformats.org/officeDocument/2006/relationships" id="261" r:id="Ra6b9486435c5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6ea55d511488e" /><Relationship Type="http://schemas.openxmlformats.org/officeDocument/2006/relationships/slide" Target="/ppt/slides/slide1.xml" Id="Re7b72034405c4ffe" /><Relationship Type="http://schemas.openxmlformats.org/officeDocument/2006/relationships/slide" Target="/ppt/slides/slide2.xml" Id="Rd213e059b0e74398" /><Relationship Type="http://schemas.openxmlformats.org/officeDocument/2006/relationships/slide" Target="/ppt/slides/slide3.xml" Id="R448b17ad54924b58" /><Relationship Type="http://schemas.openxmlformats.org/officeDocument/2006/relationships/slide" Target="/ppt/slides/slide4.xml" Id="R88ff2c061d5f4fac" /><Relationship Type="http://schemas.openxmlformats.org/officeDocument/2006/relationships/slide" Target="/ppt/slides/slide5.xml" Id="R713ece4f49b14113" /><Relationship Type="http://schemas.openxmlformats.org/officeDocument/2006/relationships/slide" Target="/ppt/slides/slide6.xml" Id="Ra6b9486435c5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1aa1cb4ed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ef01afb3b494c" /><Relationship Type="http://schemas.openxmlformats.org/officeDocument/2006/relationships/theme" Target="/ppt/slideMasters/theme/theme1.xml" Id="R910bba607877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ef01afb3b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eafbcecf2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735efd35c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da4ec03a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b4140c15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1ae4ecfc2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1b2fe617c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INOREK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INOREK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Gulafjordvegen 1428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933 823 660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