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309d36edc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a9fde38e54804"/>
  </p:sldMasterIdLst>
  <p:sldIdLst>
    <p:sldId xmlns:r="http://schemas.openxmlformats.org/officeDocument/2006/relationships" id="256" r:id="R1670fec718d042fd"/>
    <p:sldId xmlns:r="http://schemas.openxmlformats.org/officeDocument/2006/relationships" id="257" r:id="R53733d15274e47a9"/>
    <p:sldId xmlns:r="http://schemas.openxmlformats.org/officeDocument/2006/relationships" id="258" r:id="Rbed84a5f82e8461b"/>
    <p:sldId xmlns:r="http://schemas.openxmlformats.org/officeDocument/2006/relationships" id="259" r:id="R03f0414a5476448b"/>
    <p:sldId xmlns:r="http://schemas.openxmlformats.org/officeDocument/2006/relationships" id="260" r:id="Ra51b15a8aff040d3"/>
    <p:sldId xmlns:r="http://schemas.openxmlformats.org/officeDocument/2006/relationships" id="261" r:id="Rf2e26f5808874fc4"/>
    <p:sldId xmlns:r="http://schemas.openxmlformats.org/officeDocument/2006/relationships" id="262" r:id="Rbbdf7e62d77d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a9fde38e54804" /><Relationship Type="http://schemas.openxmlformats.org/officeDocument/2006/relationships/slide" Target="/ppt/slides/slide1.xml" Id="R1670fec718d042fd" /><Relationship Type="http://schemas.openxmlformats.org/officeDocument/2006/relationships/slide" Target="/ppt/slides/slide2.xml" Id="R53733d15274e47a9" /><Relationship Type="http://schemas.openxmlformats.org/officeDocument/2006/relationships/slide" Target="/ppt/slides/slide3.xml" Id="Rbed84a5f82e8461b" /><Relationship Type="http://schemas.openxmlformats.org/officeDocument/2006/relationships/slide" Target="/ppt/slides/slide4.xml" Id="R03f0414a5476448b" /><Relationship Type="http://schemas.openxmlformats.org/officeDocument/2006/relationships/slide" Target="/ppt/slides/slide5.xml" Id="Ra51b15a8aff040d3" /><Relationship Type="http://schemas.openxmlformats.org/officeDocument/2006/relationships/slide" Target="/ppt/slides/slide6.xml" Id="Rf2e26f5808874fc4" /><Relationship Type="http://schemas.openxmlformats.org/officeDocument/2006/relationships/slide" Target="/ppt/slides/slide7.xml" Id="Rbbdf7e62d77d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7d296cadd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3afbc386459a" /><Relationship Type="http://schemas.openxmlformats.org/officeDocument/2006/relationships/theme" Target="/ppt/slideMasters/theme/theme1.xml" Id="Rc621d715b550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e3afbc386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262ace2d5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5f3f5c59a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784a8219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cd06cf78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16566708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9948a454b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974eadcb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