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04d7779ef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a647a2eac4147"/>
  </p:sldMasterIdLst>
  <p:sldIdLst>
    <p:sldId xmlns:r="http://schemas.openxmlformats.org/officeDocument/2006/relationships" id="256" r:id="R001e90bb3c2f41b9"/>
    <p:sldId xmlns:r="http://schemas.openxmlformats.org/officeDocument/2006/relationships" id="257" r:id="Ra3f4208828ef4c97"/>
    <p:sldId xmlns:r="http://schemas.openxmlformats.org/officeDocument/2006/relationships" id="258" r:id="R40fdcdf6da14434c"/>
    <p:sldId xmlns:r="http://schemas.openxmlformats.org/officeDocument/2006/relationships" id="259" r:id="R0bcb7ecb2fce460e"/>
    <p:sldId xmlns:r="http://schemas.openxmlformats.org/officeDocument/2006/relationships" id="260" r:id="Rba45340d31744698"/>
    <p:sldId xmlns:r="http://schemas.openxmlformats.org/officeDocument/2006/relationships" id="261" r:id="R22815a3a45604565"/>
    <p:sldId xmlns:r="http://schemas.openxmlformats.org/officeDocument/2006/relationships" id="262" r:id="Racd1af0cb73f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a647a2eac4147" /><Relationship Type="http://schemas.openxmlformats.org/officeDocument/2006/relationships/slide" Target="/ppt/slides/slide1.xml" Id="R001e90bb3c2f41b9" /><Relationship Type="http://schemas.openxmlformats.org/officeDocument/2006/relationships/slide" Target="/ppt/slides/slide2.xml" Id="Ra3f4208828ef4c97" /><Relationship Type="http://schemas.openxmlformats.org/officeDocument/2006/relationships/slide" Target="/ppt/slides/slide3.xml" Id="R40fdcdf6da14434c" /><Relationship Type="http://schemas.openxmlformats.org/officeDocument/2006/relationships/slide" Target="/ppt/slides/slide4.xml" Id="R0bcb7ecb2fce460e" /><Relationship Type="http://schemas.openxmlformats.org/officeDocument/2006/relationships/slide" Target="/ppt/slides/slide5.xml" Id="Rba45340d31744698" /><Relationship Type="http://schemas.openxmlformats.org/officeDocument/2006/relationships/slide" Target="/ppt/slides/slide6.xml" Id="R22815a3a45604565" /><Relationship Type="http://schemas.openxmlformats.org/officeDocument/2006/relationships/slide" Target="/ppt/slides/slide7.xml" Id="Racd1af0cb73f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964123530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20cf94e3e47b2" /><Relationship Type="http://schemas.openxmlformats.org/officeDocument/2006/relationships/theme" Target="/ppt/slideMasters/theme/theme1.xml" Id="R11fd467963c4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20cf94e3e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814dd891e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f3b91c700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9d3339ffd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3352a5bfc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663f1e91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cdb1c533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9a81e0fb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M2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M2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1 109 263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933 831 086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