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97c23b1fa149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c21f6d980646aa"/>
  </p:sldMasterIdLst>
  <p:sldIdLst>
    <p:sldId xmlns:r="http://schemas.openxmlformats.org/officeDocument/2006/relationships" id="256" r:id="R6538865259204145"/>
    <p:sldId xmlns:r="http://schemas.openxmlformats.org/officeDocument/2006/relationships" id="257" r:id="R5e4ff20256104d01"/>
    <p:sldId xmlns:r="http://schemas.openxmlformats.org/officeDocument/2006/relationships" id="258" r:id="R67799ac8a81e4441"/>
    <p:sldId xmlns:r="http://schemas.openxmlformats.org/officeDocument/2006/relationships" id="259" r:id="R62c2764cc1bb4522"/>
    <p:sldId xmlns:r="http://schemas.openxmlformats.org/officeDocument/2006/relationships" id="260" r:id="R38266fa650044314"/>
    <p:sldId xmlns:r="http://schemas.openxmlformats.org/officeDocument/2006/relationships" id="261" r:id="R5b034a392df944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c21f6d980646aa" /><Relationship Type="http://schemas.openxmlformats.org/officeDocument/2006/relationships/slide" Target="/ppt/slides/slide1.xml" Id="R6538865259204145" /><Relationship Type="http://schemas.openxmlformats.org/officeDocument/2006/relationships/slide" Target="/ppt/slides/slide2.xml" Id="R5e4ff20256104d01" /><Relationship Type="http://schemas.openxmlformats.org/officeDocument/2006/relationships/slide" Target="/ppt/slides/slide3.xml" Id="R67799ac8a81e4441" /><Relationship Type="http://schemas.openxmlformats.org/officeDocument/2006/relationships/slide" Target="/ppt/slides/slide4.xml" Id="R62c2764cc1bb4522" /><Relationship Type="http://schemas.openxmlformats.org/officeDocument/2006/relationships/slide" Target="/ppt/slides/slide5.xml" Id="R38266fa650044314" /><Relationship Type="http://schemas.openxmlformats.org/officeDocument/2006/relationships/slide" Target="/ppt/slides/slide6.xml" Id="R5b034a392df944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58a9520244b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a410eca064aad" /><Relationship Type="http://schemas.openxmlformats.org/officeDocument/2006/relationships/theme" Target="/ppt/slideMasters/theme/theme1.xml" Id="R6bd69d3dc96c41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2a410eca064a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5bb59ec3b44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dd015ab8f4c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7a84b888e43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e0685814944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15377d2e141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680c8bfd145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REGNSKAP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4 929 768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1 386 101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Sjøskogenveien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933 831 868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REGNSKAP AS</a:t>
            </a:r>
          </a:p>
        </p:txBody>
      </p:sp>
    </p:spTree>
  </p:cSld>
  <p:clrMapOvr>
    <a:masterClrMapping xmlns:a="http://schemas.openxmlformats.org/drawingml/2006/main"/>
  </p:clrMapOvr>
</p:sld>
</file>