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b4736473a14f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80d65bbe6c4201"/>
  </p:sldMasterIdLst>
  <p:sldIdLst>
    <p:sldId xmlns:r="http://schemas.openxmlformats.org/officeDocument/2006/relationships" id="256" r:id="R4a32ebc059794e96"/>
    <p:sldId xmlns:r="http://schemas.openxmlformats.org/officeDocument/2006/relationships" id="257" r:id="R7e0a629bad0d4e27"/>
    <p:sldId xmlns:r="http://schemas.openxmlformats.org/officeDocument/2006/relationships" id="258" r:id="Rd8bac32a32ea4946"/>
    <p:sldId xmlns:r="http://schemas.openxmlformats.org/officeDocument/2006/relationships" id="259" r:id="Re52e1f4a0f9a4f36"/>
    <p:sldId xmlns:r="http://schemas.openxmlformats.org/officeDocument/2006/relationships" id="260" r:id="R2b1e95571f8f4dfb"/>
    <p:sldId xmlns:r="http://schemas.openxmlformats.org/officeDocument/2006/relationships" id="261" r:id="R202044088a7049fc"/>
    <p:sldId xmlns:r="http://schemas.openxmlformats.org/officeDocument/2006/relationships" id="262" r:id="Rc61f1cbfd2d649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80d65bbe6c4201" /><Relationship Type="http://schemas.openxmlformats.org/officeDocument/2006/relationships/slide" Target="/ppt/slides/slide1.xml" Id="R4a32ebc059794e96" /><Relationship Type="http://schemas.openxmlformats.org/officeDocument/2006/relationships/slide" Target="/ppt/slides/slide2.xml" Id="R7e0a629bad0d4e27" /><Relationship Type="http://schemas.openxmlformats.org/officeDocument/2006/relationships/slide" Target="/ppt/slides/slide3.xml" Id="Rd8bac32a32ea4946" /><Relationship Type="http://schemas.openxmlformats.org/officeDocument/2006/relationships/slide" Target="/ppt/slides/slide4.xml" Id="Re52e1f4a0f9a4f36" /><Relationship Type="http://schemas.openxmlformats.org/officeDocument/2006/relationships/slide" Target="/ppt/slides/slide5.xml" Id="R2b1e95571f8f4dfb" /><Relationship Type="http://schemas.openxmlformats.org/officeDocument/2006/relationships/slide" Target="/ppt/slides/slide6.xml" Id="R202044088a7049fc" /><Relationship Type="http://schemas.openxmlformats.org/officeDocument/2006/relationships/slide" Target="/ppt/slides/slide7.xml" Id="Rc61f1cbfd2d649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df484093764b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1f95d5c314405" /><Relationship Type="http://schemas.openxmlformats.org/officeDocument/2006/relationships/theme" Target="/ppt/slideMasters/theme/theme1.xml" Id="R6653561cf56c49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b1f95d5c3144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d2020ddc04d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e295a44f14c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cb58e959f42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d28924e0549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3b9d5b90140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39a59dd8542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786d022794b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BRATLIE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BRATLIE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BRATLIE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BRATLIE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BRATLIE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BRATLIE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2 781 245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−2 981 290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−15 819 003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47 967 220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61 534 949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BRATLIE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KLAUS JØRGEN BRATLIE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BRATLIE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Bråstadgutua 197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2825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17 69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933 846 350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BRATLIE AS</a:t>
            </a:r>
          </a:p>
        </p:txBody>
      </p:sp>
    </p:spTree>
  </p:cSld>
  <p:clrMapOvr>
    <a:masterClrMapping xmlns:a="http://schemas.openxmlformats.org/drawingml/2006/main"/>
  </p:clrMapOvr>
</p:sld>
</file>