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b53d6648a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022ba2fa94c68"/>
  </p:sldMasterIdLst>
  <p:sldIdLst>
    <p:sldId xmlns:r="http://schemas.openxmlformats.org/officeDocument/2006/relationships" id="256" r:id="R5d4380a7db774831"/>
    <p:sldId xmlns:r="http://schemas.openxmlformats.org/officeDocument/2006/relationships" id="257" r:id="Rfe543b57928d4fb3"/>
    <p:sldId xmlns:r="http://schemas.openxmlformats.org/officeDocument/2006/relationships" id="258" r:id="R1c7d27c230174a64"/>
    <p:sldId xmlns:r="http://schemas.openxmlformats.org/officeDocument/2006/relationships" id="259" r:id="Ra65e2ab1412849da"/>
    <p:sldId xmlns:r="http://schemas.openxmlformats.org/officeDocument/2006/relationships" id="260" r:id="Rc0c61e36f6544e5c"/>
    <p:sldId xmlns:r="http://schemas.openxmlformats.org/officeDocument/2006/relationships" id="261" r:id="Re762e52bb47a43ab"/>
    <p:sldId xmlns:r="http://schemas.openxmlformats.org/officeDocument/2006/relationships" id="262" r:id="Ra10afd742f5a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022ba2fa94c68" /><Relationship Type="http://schemas.openxmlformats.org/officeDocument/2006/relationships/slide" Target="/ppt/slides/slide1.xml" Id="R5d4380a7db774831" /><Relationship Type="http://schemas.openxmlformats.org/officeDocument/2006/relationships/slide" Target="/ppt/slides/slide2.xml" Id="Rfe543b57928d4fb3" /><Relationship Type="http://schemas.openxmlformats.org/officeDocument/2006/relationships/slide" Target="/ppt/slides/slide3.xml" Id="R1c7d27c230174a64" /><Relationship Type="http://schemas.openxmlformats.org/officeDocument/2006/relationships/slide" Target="/ppt/slides/slide4.xml" Id="Ra65e2ab1412849da" /><Relationship Type="http://schemas.openxmlformats.org/officeDocument/2006/relationships/slide" Target="/ppt/slides/slide5.xml" Id="Rc0c61e36f6544e5c" /><Relationship Type="http://schemas.openxmlformats.org/officeDocument/2006/relationships/slide" Target="/ppt/slides/slide6.xml" Id="Re762e52bb47a43ab" /><Relationship Type="http://schemas.openxmlformats.org/officeDocument/2006/relationships/slide" Target="/ppt/slides/slide7.xml" Id="Ra10afd742f5a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08a556d8c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58d26c3f4659" /><Relationship Type="http://schemas.openxmlformats.org/officeDocument/2006/relationships/theme" Target="/ppt/slideMasters/theme/theme1.xml" Id="R739dc8a60f7b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e58d26c3f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bce3b62a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44eb0317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0e30f6d3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7af8749b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c90c9a31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e749f5f9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e474dfd8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OG JAN BERGET ANLEGGSDRIFT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OG JAN BERGET ANLEGGSDRIFT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JAN BIRGER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RAGNE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933 846 539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OG JAN BERGET ANLEGGSDRIFT AS</a:t>
            </a:r>
          </a:p>
        </p:txBody>
      </p:sp>
    </p:spTree>
  </p:cSld>
  <p:clrMapOvr>
    <a:masterClrMapping xmlns:a="http://schemas.openxmlformats.org/drawingml/2006/main"/>
  </p:clrMapOvr>
</p:sld>
</file>