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e1b44983b14b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3f1e4f443b4f0b"/>
  </p:sldMasterIdLst>
  <p:sldIdLst>
    <p:sldId xmlns:r="http://schemas.openxmlformats.org/officeDocument/2006/relationships" id="256" r:id="R28bd3e164b4f49f4"/>
    <p:sldId xmlns:r="http://schemas.openxmlformats.org/officeDocument/2006/relationships" id="257" r:id="Rcd6c5331df2d440f"/>
    <p:sldId xmlns:r="http://schemas.openxmlformats.org/officeDocument/2006/relationships" id="258" r:id="R23a26f29e3cf4e91"/>
    <p:sldId xmlns:r="http://schemas.openxmlformats.org/officeDocument/2006/relationships" id="259" r:id="Rb116ce0a1b464d2b"/>
    <p:sldId xmlns:r="http://schemas.openxmlformats.org/officeDocument/2006/relationships" id="260" r:id="Rb53580502f764bd9"/>
    <p:sldId xmlns:r="http://schemas.openxmlformats.org/officeDocument/2006/relationships" id="261" r:id="Rb2c5ca68f90848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3f1e4f443b4f0b" /><Relationship Type="http://schemas.openxmlformats.org/officeDocument/2006/relationships/slide" Target="/ppt/slides/slide1.xml" Id="R28bd3e164b4f49f4" /><Relationship Type="http://schemas.openxmlformats.org/officeDocument/2006/relationships/slide" Target="/ppt/slides/slide2.xml" Id="Rcd6c5331df2d440f" /><Relationship Type="http://schemas.openxmlformats.org/officeDocument/2006/relationships/slide" Target="/ppt/slides/slide3.xml" Id="R23a26f29e3cf4e91" /><Relationship Type="http://schemas.openxmlformats.org/officeDocument/2006/relationships/slide" Target="/ppt/slides/slide4.xml" Id="Rb116ce0a1b464d2b" /><Relationship Type="http://schemas.openxmlformats.org/officeDocument/2006/relationships/slide" Target="/ppt/slides/slide5.xml" Id="Rb53580502f764bd9" /><Relationship Type="http://schemas.openxmlformats.org/officeDocument/2006/relationships/slide" Target="/ppt/slides/slide6.xml" Id="Rb2c5ca68f90848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826a98e2794e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08b6dd79b4972" /><Relationship Type="http://schemas.openxmlformats.org/officeDocument/2006/relationships/theme" Target="/ppt/slideMasters/theme/theme1.xml" Id="Rd152b840bbdc48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c08b6dd79b49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6962605664a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63718d48c48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92e6ae5024b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0de284cb444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6574b2a3748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a1da5d11b47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EG MURSERVICE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 MURSERVICE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 MURSERVICE AS ble etablert [år] og holder til i Kråkerøy.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 MURSERVICE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 MURSERVICE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 MURSERVICE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13 781 846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1 564 565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1 203 044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2 041 844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5 343 802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 MURSERVICE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Trolldalen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1676 Kråkerøy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933 848 418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 MURSERVICE AS</a:t>
            </a:r>
          </a:p>
        </p:txBody>
      </p:sp>
    </p:spTree>
  </p:cSld>
  <p:clrMapOvr>
    <a:masterClrMapping xmlns:a="http://schemas.openxmlformats.org/drawingml/2006/main"/>
  </p:clrMapOvr>
</p:sld>
</file>