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bf5a93bd70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8307b08d794475"/>
  </p:sldMasterIdLst>
  <p:sldIdLst>
    <p:sldId xmlns:r="http://schemas.openxmlformats.org/officeDocument/2006/relationships" id="256" r:id="Rb91b160ef4194fc2"/>
    <p:sldId xmlns:r="http://schemas.openxmlformats.org/officeDocument/2006/relationships" id="257" r:id="R308ab75095f44d8f"/>
    <p:sldId xmlns:r="http://schemas.openxmlformats.org/officeDocument/2006/relationships" id="258" r:id="R73ed2aed46cc461a"/>
    <p:sldId xmlns:r="http://schemas.openxmlformats.org/officeDocument/2006/relationships" id="259" r:id="R2ec952c8d88e42d2"/>
    <p:sldId xmlns:r="http://schemas.openxmlformats.org/officeDocument/2006/relationships" id="260" r:id="Rd7c752f67295472b"/>
    <p:sldId xmlns:r="http://schemas.openxmlformats.org/officeDocument/2006/relationships" id="261" r:id="R8f3f57be80db4325"/>
    <p:sldId xmlns:r="http://schemas.openxmlformats.org/officeDocument/2006/relationships" id="262" r:id="R63779c763fcd42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307b08d794475" /><Relationship Type="http://schemas.openxmlformats.org/officeDocument/2006/relationships/slide" Target="/ppt/slides/slide1.xml" Id="Rb91b160ef4194fc2" /><Relationship Type="http://schemas.openxmlformats.org/officeDocument/2006/relationships/slide" Target="/ppt/slides/slide2.xml" Id="R308ab75095f44d8f" /><Relationship Type="http://schemas.openxmlformats.org/officeDocument/2006/relationships/slide" Target="/ppt/slides/slide3.xml" Id="R73ed2aed46cc461a" /><Relationship Type="http://schemas.openxmlformats.org/officeDocument/2006/relationships/slide" Target="/ppt/slides/slide4.xml" Id="R2ec952c8d88e42d2" /><Relationship Type="http://schemas.openxmlformats.org/officeDocument/2006/relationships/slide" Target="/ppt/slides/slide5.xml" Id="Rd7c752f67295472b" /><Relationship Type="http://schemas.openxmlformats.org/officeDocument/2006/relationships/slide" Target="/ppt/slides/slide6.xml" Id="R8f3f57be80db4325" /><Relationship Type="http://schemas.openxmlformats.org/officeDocument/2006/relationships/slide" Target="/ppt/slides/slide7.xml" Id="R63779c763fcd42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f1e583a2c47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829daee2245c3" /><Relationship Type="http://schemas.openxmlformats.org/officeDocument/2006/relationships/theme" Target="/ppt/slideMasters/theme/theme1.xml" Id="R84e19189543448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829daee22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72f18c1a247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1d732a245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a84e42a2c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5d5f9c6f747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dc46aa9bb4c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eb9eeebb54b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ac649d19b43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JKSK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JØRAN ØIEN KRISTENSEN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 ØIEN KRISTENSEN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Konvallvegen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933 852 377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JKSK HOLDING AS</a:t>
            </a:r>
          </a:p>
        </p:txBody>
      </p:sp>
    </p:spTree>
  </p:cSld>
  <p:clrMapOvr>
    <a:masterClrMapping xmlns:a="http://schemas.openxmlformats.org/drawingml/2006/main"/>
  </p:clrMapOvr>
</p:sld>
</file>