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d6e5e891d640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b9c4cfed484c54"/>
  </p:sldMasterIdLst>
  <p:sldIdLst>
    <p:sldId xmlns:r="http://schemas.openxmlformats.org/officeDocument/2006/relationships" id="256" r:id="R6008d2eab82344b4"/>
    <p:sldId xmlns:r="http://schemas.openxmlformats.org/officeDocument/2006/relationships" id="257" r:id="R70dedbc2c0e2497e"/>
    <p:sldId xmlns:r="http://schemas.openxmlformats.org/officeDocument/2006/relationships" id="258" r:id="R772c82ea7a7d4ee1"/>
    <p:sldId xmlns:r="http://schemas.openxmlformats.org/officeDocument/2006/relationships" id="259" r:id="R2d7e168904eb4008"/>
    <p:sldId xmlns:r="http://schemas.openxmlformats.org/officeDocument/2006/relationships" id="260" r:id="Rfc2b2c8f745d4cda"/>
    <p:sldId xmlns:r="http://schemas.openxmlformats.org/officeDocument/2006/relationships" id="261" r:id="R5d481cc62b7649b1"/>
    <p:sldId xmlns:r="http://schemas.openxmlformats.org/officeDocument/2006/relationships" id="262" r:id="Rbd04069812884a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9c4cfed484c54" /><Relationship Type="http://schemas.openxmlformats.org/officeDocument/2006/relationships/slide" Target="/ppt/slides/slide1.xml" Id="R6008d2eab82344b4" /><Relationship Type="http://schemas.openxmlformats.org/officeDocument/2006/relationships/slide" Target="/ppt/slides/slide2.xml" Id="R70dedbc2c0e2497e" /><Relationship Type="http://schemas.openxmlformats.org/officeDocument/2006/relationships/slide" Target="/ppt/slides/slide3.xml" Id="R772c82ea7a7d4ee1" /><Relationship Type="http://schemas.openxmlformats.org/officeDocument/2006/relationships/slide" Target="/ppt/slides/slide4.xml" Id="R2d7e168904eb4008" /><Relationship Type="http://schemas.openxmlformats.org/officeDocument/2006/relationships/slide" Target="/ppt/slides/slide5.xml" Id="Rfc2b2c8f745d4cda" /><Relationship Type="http://schemas.openxmlformats.org/officeDocument/2006/relationships/slide" Target="/ppt/slides/slide6.xml" Id="R5d481cc62b7649b1" /><Relationship Type="http://schemas.openxmlformats.org/officeDocument/2006/relationships/slide" Target="/ppt/slides/slide7.xml" Id="Rbd04069812884a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b8a0c195d4b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aafee3f064449" /><Relationship Type="http://schemas.openxmlformats.org/officeDocument/2006/relationships/theme" Target="/ppt/slideMasters/theme/theme1.xml" Id="Rd95ac5d8699c45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caafee3f0644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ec8813e4e44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34e34f05d47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478f88fe641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0d876276d44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d80fabe714e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ecfe8d64242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1b725496948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HELLSAGA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HELLSAGA EIENDOM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739 464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352 265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1 948 335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10 588 654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82 93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firmapost@hellsagbruk.no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933 863 255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