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7e2a4bc05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7673ed3f664cf6"/>
  </p:sldMasterIdLst>
  <p:sldIdLst>
    <p:sldId xmlns:r="http://schemas.openxmlformats.org/officeDocument/2006/relationships" id="256" r:id="Ra35fed5b7da940fe"/>
    <p:sldId xmlns:r="http://schemas.openxmlformats.org/officeDocument/2006/relationships" id="257" r:id="R88e734a3651a4a50"/>
    <p:sldId xmlns:r="http://schemas.openxmlformats.org/officeDocument/2006/relationships" id="258" r:id="R18126e196bc047db"/>
    <p:sldId xmlns:r="http://schemas.openxmlformats.org/officeDocument/2006/relationships" id="259" r:id="R201d4f3eaea84264"/>
    <p:sldId xmlns:r="http://schemas.openxmlformats.org/officeDocument/2006/relationships" id="260" r:id="R2de7c812f0b9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673ed3f664cf6" /><Relationship Type="http://schemas.openxmlformats.org/officeDocument/2006/relationships/slide" Target="/ppt/slides/slide1.xml" Id="Ra35fed5b7da940fe" /><Relationship Type="http://schemas.openxmlformats.org/officeDocument/2006/relationships/slide" Target="/ppt/slides/slide2.xml" Id="R88e734a3651a4a50" /><Relationship Type="http://schemas.openxmlformats.org/officeDocument/2006/relationships/slide" Target="/ppt/slides/slide3.xml" Id="R18126e196bc047db" /><Relationship Type="http://schemas.openxmlformats.org/officeDocument/2006/relationships/slide" Target="/ppt/slides/slide4.xml" Id="R201d4f3eaea84264" /><Relationship Type="http://schemas.openxmlformats.org/officeDocument/2006/relationships/slide" Target="/ppt/slides/slide5.xml" Id="R2de7c812f0b9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9ed451ba3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f94e6eb0049df" /><Relationship Type="http://schemas.openxmlformats.org/officeDocument/2006/relationships/theme" Target="/ppt/slideMasters/theme/theme1.xml" Id="R2cc39fe44219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f94e6eb00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900878141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01ddcde8c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6f29d01542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e85808f2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df9338b0a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KNAPSKOG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KNAPSKOG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KNAPSKOG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KNAPSKOG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KNAPSKOG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KNAPSKOG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Marisbergtoppen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933 864 464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KNAPSKOG</a:t>
            </a:r>
          </a:p>
        </p:txBody>
      </p:sp>
    </p:spTree>
  </p:cSld>
  <p:clrMapOvr>
    <a:masterClrMapping xmlns:a="http://schemas.openxmlformats.org/drawingml/2006/main"/>
  </p:clrMapOvr>
</p:sld>
</file>