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7d8b57b41a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fbea600ed402b"/>
  </p:sldMasterIdLst>
  <p:sldIdLst>
    <p:sldId xmlns:r="http://schemas.openxmlformats.org/officeDocument/2006/relationships" id="256" r:id="Rf3550c9830794d60"/>
    <p:sldId xmlns:r="http://schemas.openxmlformats.org/officeDocument/2006/relationships" id="257" r:id="R6af06e2eeb914732"/>
    <p:sldId xmlns:r="http://schemas.openxmlformats.org/officeDocument/2006/relationships" id="258" r:id="R14cc114af2b24d5e"/>
    <p:sldId xmlns:r="http://schemas.openxmlformats.org/officeDocument/2006/relationships" id="259" r:id="R43a46e893fb445e5"/>
    <p:sldId xmlns:r="http://schemas.openxmlformats.org/officeDocument/2006/relationships" id="260" r:id="R1822aa15e1944499"/>
    <p:sldId xmlns:r="http://schemas.openxmlformats.org/officeDocument/2006/relationships" id="261" r:id="Rf83e7061e9a844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fbea600ed402b" /><Relationship Type="http://schemas.openxmlformats.org/officeDocument/2006/relationships/slide" Target="/ppt/slides/slide1.xml" Id="Rf3550c9830794d60" /><Relationship Type="http://schemas.openxmlformats.org/officeDocument/2006/relationships/slide" Target="/ppt/slides/slide2.xml" Id="R6af06e2eeb914732" /><Relationship Type="http://schemas.openxmlformats.org/officeDocument/2006/relationships/slide" Target="/ppt/slides/slide3.xml" Id="R14cc114af2b24d5e" /><Relationship Type="http://schemas.openxmlformats.org/officeDocument/2006/relationships/slide" Target="/ppt/slides/slide4.xml" Id="R43a46e893fb445e5" /><Relationship Type="http://schemas.openxmlformats.org/officeDocument/2006/relationships/slide" Target="/ppt/slides/slide5.xml" Id="R1822aa15e1944499" /><Relationship Type="http://schemas.openxmlformats.org/officeDocument/2006/relationships/slide" Target="/ppt/slides/slide6.xml" Id="Rf83e7061e9a844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eb17593d1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50fd469ea4d1c" /><Relationship Type="http://schemas.openxmlformats.org/officeDocument/2006/relationships/theme" Target="/ppt/slideMasters/theme/theme1.xml" Id="R1d8ddd025d3048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d50fd469ea4d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d37a371664a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51a4182fa47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a385df715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d32ffee614b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53b8793c7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9ae90f9194c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REHABTJENESTER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REHABTJENESTER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REHABTJENESTER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REHABTJENESTER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REHABTJENESTER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REHABTJENESTER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4 362 744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−40 260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649 701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REHABTJENESTER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1E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933 873 951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REHABTJENESTER AS</a:t>
            </a:r>
          </a:p>
        </p:txBody>
      </p:sp>
    </p:spTree>
  </p:cSld>
  <p:clrMapOvr>
    <a:masterClrMapping xmlns:a="http://schemas.openxmlformats.org/drawingml/2006/main"/>
  </p:clrMapOvr>
</p:sld>
</file>