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b28110659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422391c4f47fc"/>
  </p:sldMasterIdLst>
  <p:sldIdLst>
    <p:sldId xmlns:r="http://schemas.openxmlformats.org/officeDocument/2006/relationships" id="256" r:id="R0641c2c49d7a43ce"/>
    <p:sldId xmlns:r="http://schemas.openxmlformats.org/officeDocument/2006/relationships" id="257" r:id="R03ef0e53b3404a71"/>
    <p:sldId xmlns:r="http://schemas.openxmlformats.org/officeDocument/2006/relationships" id="258" r:id="Rd49fa17a53824eee"/>
    <p:sldId xmlns:r="http://schemas.openxmlformats.org/officeDocument/2006/relationships" id="259" r:id="Rb312985c85604f9e"/>
    <p:sldId xmlns:r="http://schemas.openxmlformats.org/officeDocument/2006/relationships" id="260" r:id="Rfefc1f38aa2a4743"/>
    <p:sldId xmlns:r="http://schemas.openxmlformats.org/officeDocument/2006/relationships" id="261" r:id="R15e54ab02d9e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422391c4f47fc" /><Relationship Type="http://schemas.openxmlformats.org/officeDocument/2006/relationships/slide" Target="/ppt/slides/slide1.xml" Id="R0641c2c49d7a43ce" /><Relationship Type="http://schemas.openxmlformats.org/officeDocument/2006/relationships/slide" Target="/ppt/slides/slide2.xml" Id="R03ef0e53b3404a71" /><Relationship Type="http://schemas.openxmlformats.org/officeDocument/2006/relationships/slide" Target="/ppt/slides/slide3.xml" Id="Rd49fa17a53824eee" /><Relationship Type="http://schemas.openxmlformats.org/officeDocument/2006/relationships/slide" Target="/ppt/slides/slide4.xml" Id="Rb312985c85604f9e" /><Relationship Type="http://schemas.openxmlformats.org/officeDocument/2006/relationships/slide" Target="/ppt/slides/slide5.xml" Id="Rfefc1f38aa2a4743" /><Relationship Type="http://schemas.openxmlformats.org/officeDocument/2006/relationships/slide" Target="/ppt/slides/slide6.xml" Id="R15e54ab02d9e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1625ee447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269eb72d4937" /><Relationship Type="http://schemas.openxmlformats.org/officeDocument/2006/relationships/theme" Target="/ppt/slideMasters/theme/theme1.xml" Id="R6a0534187803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9269eb72d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ab387703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0508fabb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030eb4a5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69f80cd1a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f3283cefa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5a6fdb4c1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STUDIO TUVA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TUVA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STUDIO TUVA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TUVA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TUVA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TUVA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909 995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TUVA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Furubråtveien 15C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933 878 732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TUVA AS</a:t>
            </a:r>
          </a:p>
        </p:txBody>
      </p:sp>
    </p:spTree>
  </p:cSld>
  <p:clrMapOvr>
    <a:masterClrMapping xmlns:a="http://schemas.openxmlformats.org/drawingml/2006/main"/>
  </p:clrMapOvr>
</p:sld>
</file>