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b22b935a149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d7afa1b8434c66"/>
  </p:sldMasterIdLst>
  <p:sldIdLst>
    <p:sldId xmlns:r="http://schemas.openxmlformats.org/officeDocument/2006/relationships" id="256" r:id="Ra019ad1c73c94e74"/>
    <p:sldId xmlns:r="http://schemas.openxmlformats.org/officeDocument/2006/relationships" id="257" r:id="Ra2f7355516e94110"/>
    <p:sldId xmlns:r="http://schemas.openxmlformats.org/officeDocument/2006/relationships" id="258" r:id="Rc543b28b773f41dc"/>
    <p:sldId xmlns:r="http://schemas.openxmlformats.org/officeDocument/2006/relationships" id="259" r:id="Rd1a63ae82fc7461e"/>
    <p:sldId xmlns:r="http://schemas.openxmlformats.org/officeDocument/2006/relationships" id="260" r:id="R815fa4d1fd9147e0"/>
    <p:sldId xmlns:r="http://schemas.openxmlformats.org/officeDocument/2006/relationships" id="261" r:id="R4bf9cddc8e0141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7afa1b8434c66" /><Relationship Type="http://schemas.openxmlformats.org/officeDocument/2006/relationships/slide" Target="/ppt/slides/slide1.xml" Id="Ra019ad1c73c94e74" /><Relationship Type="http://schemas.openxmlformats.org/officeDocument/2006/relationships/slide" Target="/ppt/slides/slide2.xml" Id="Ra2f7355516e94110" /><Relationship Type="http://schemas.openxmlformats.org/officeDocument/2006/relationships/slide" Target="/ppt/slides/slide3.xml" Id="Rc543b28b773f41dc" /><Relationship Type="http://schemas.openxmlformats.org/officeDocument/2006/relationships/slide" Target="/ppt/slides/slide4.xml" Id="Rd1a63ae82fc7461e" /><Relationship Type="http://schemas.openxmlformats.org/officeDocument/2006/relationships/slide" Target="/ppt/slides/slide5.xml" Id="R815fa4d1fd9147e0" /><Relationship Type="http://schemas.openxmlformats.org/officeDocument/2006/relationships/slide" Target="/ppt/slides/slide6.xml" Id="R4bf9cddc8e0141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06a4c631241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6711a197946d9" /><Relationship Type="http://schemas.openxmlformats.org/officeDocument/2006/relationships/theme" Target="/ppt/slideMasters/theme/theme1.xml" Id="R73ce6ef50f2c45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36711a197946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0db0d540341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4eed733e748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5fa0a570d49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04d566369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a95e295be45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827c89f7949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 PRO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PRO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 PRO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PRO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PRO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PRO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5 260 178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749 376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749 202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1 365 793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PRO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Fossegrenda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933 881 784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PRO AS</a:t>
            </a:r>
          </a:p>
        </p:txBody>
      </p:sp>
    </p:spTree>
  </p:cSld>
  <p:clrMapOvr>
    <a:masterClrMapping xmlns:a="http://schemas.openxmlformats.org/drawingml/2006/main"/>
  </p:clrMapOvr>
</p:sld>
</file>