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486046aec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65936dd6f4e49"/>
  </p:sldMasterIdLst>
  <p:sldIdLst>
    <p:sldId xmlns:r="http://schemas.openxmlformats.org/officeDocument/2006/relationships" id="256" r:id="R39ad7db6c8334958"/>
    <p:sldId xmlns:r="http://schemas.openxmlformats.org/officeDocument/2006/relationships" id="257" r:id="R576660c6ade04942"/>
    <p:sldId xmlns:r="http://schemas.openxmlformats.org/officeDocument/2006/relationships" id="258" r:id="Rd328651909ce4990"/>
    <p:sldId xmlns:r="http://schemas.openxmlformats.org/officeDocument/2006/relationships" id="259" r:id="R1ae7d52554bd426a"/>
    <p:sldId xmlns:r="http://schemas.openxmlformats.org/officeDocument/2006/relationships" id="260" r:id="R5760e49377614f9a"/>
    <p:sldId xmlns:r="http://schemas.openxmlformats.org/officeDocument/2006/relationships" id="261" r:id="R2a182dbf0e49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65936dd6f4e49" /><Relationship Type="http://schemas.openxmlformats.org/officeDocument/2006/relationships/slide" Target="/ppt/slides/slide1.xml" Id="R39ad7db6c8334958" /><Relationship Type="http://schemas.openxmlformats.org/officeDocument/2006/relationships/slide" Target="/ppt/slides/slide2.xml" Id="R576660c6ade04942" /><Relationship Type="http://schemas.openxmlformats.org/officeDocument/2006/relationships/slide" Target="/ppt/slides/slide3.xml" Id="Rd328651909ce4990" /><Relationship Type="http://schemas.openxmlformats.org/officeDocument/2006/relationships/slide" Target="/ppt/slides/slide4.xml" Id="R1ae7d52554bd426a" /><Relationship Type="http://schemas.openxmlformats.org/officeDocument/2006/relationships/slide" Target="/ppt/slides/slide5.xml" Id="R5760e49377614f9a" /><Relationship Type="http://schemas.openxmlformats.org/officeDocument/2006/relationships/slide" Target="/ppt/slides/slide6.xml" Id="R2a182dbf0e49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e0143c904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a70dc35bb4918" /><Relationship Type="http://schemas.openxmlformats.org/officeDocument/2006/relationships/theme" Target="/ppt/slideMasters/theme/theme1.xml" Id="Rb5a4358e586e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a70dc35bb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6ec7b1a7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58e14f6e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6313b2fd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c09015a8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5ed1e6ea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468205e3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ETIQ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ETIQ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1 437 608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1 122 975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Andersrødveien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933 885 402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ETIQ AS</a:t>
            </a:r>
          </a:p>
        </p:txBody>
      </p:sp>
    </p:spTree>
  </p:cSld>
  <p:clrMapOvr>
    <a:masterClrMapping xmlns:a="http://schemas.openxmlformats.org/drawingml/2006/main"/>
  </p:clrMapOvr>
</p:sld>
</file>