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b5a1e8747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91510531a4645"/>
  </p:sldMasterIdLst>
  <p:sldIdLst>
    <p:sldId xmlns:r="http://schemas.openxmlformats.org/officeDocument/2006/relationships" id="256" r:id="R8241e4207cf94aa3"/>
    <p:sldId xmlns:r="http://schemas.openxmlformats.org/officeDocument/2006/relationships" id="257" r:id="R8f2d7fecc2a2437b"/>
    <p:sldId xmlns:r="http://schemas.openxmlformats.org/officeDocument/2006/relationships" id="258" r:id="Rcc9720f4aa7747c8"/>
    <p:sldId xmlns:r="http://schemas.openxmlformats.org/officeDocument/2006/relationships" id="259" r:id="R3261fb153bf04530"/>
    <p:sldId xmlns:r="http://schemas.openxmlformats.org/officeDocument/2006/relationships" id="260" r:id="R64d06bba045249f1"/>
    <p:sldId xmlns:r="http://schemas.openxmlformats.org/officeDocument/2006/relationships" id="261" r:id="R480deb4a348e4dc3"/>
    <p:sldId xmlns:r="http://schemas.openxmlformats.org/officeDocument/2006/relationships" id="262" r:id="Rbe00ac248d12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91510531a4645" /><Relationship Type="http://schemas.openxmlformats.org/officeDocument/2006/relationships/slide" Target="/ppt/slides/slide1.xml" Id="R8241e4207cf94aa3" /><Relationship Type="http://schemas.openxmlformats.org/officeDocument/2006/relationships/slide" Target="/ppt/slides/slide2.xml" Id="R8f2d7fecc2a2437b" /><Relationship Type="http://schemas.openxmlformats.org/officeDocument/2006/relationships/slide" Target="/ppt/slides/slide3.xml" Id="Rcc9720f4aa7747c8" /><Relationship Type="http://schemas.openxmlformats.org/officeDocument/2006/relationships/slide" Target="/ppt/slides/slide4.xml" Id="R3261fb153bf04530" /><Relationship Type="http://schemas.openxmlformats.org/officeDocument/2006/relationships/slide" Target="/ppt/slides/slide5.xml" Id="R64d06bba045249f1" /><Relationship Type="http://schemas.openxmlformats.org/officeDocument/2006/relationships/slide" Target="/ppt/slides/slide6.xml" Id="R480deb4a348e4dc3" /><Relationship Type="http://schemas.openxmlformats.org/officeDocument/2006/relationships/slide" Target="/ppt/slides/slide7.xml" Id="Rbe00ac248d12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02a08a051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e020bfb534de0" /><Relationship Type="http://schemas.openxmlformats.org/officeDocument/2006/relationships/theme" Target="/ppt/slideMasters/theme/theme1.xml" Id="Ra4b6386418e746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e020bfb53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823ffb69c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25952b866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6d49b3c6c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50271f46f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a923c8d1c4b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54feda8f643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8dbdf667d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RØR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13 274 891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803 633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6 565 289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10 095 642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ARNE  –  35,3 %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TORUNN  –  34,7 %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EIRIK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FRODE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NOTVIK LINE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Direktør Poulsonsgate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51747622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933 886 557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RØR AS</a:t>
            </a:r>
          </a:p>
        </p:txBody>
      </p:sp>
    </p:spTree>
  </p:cSld>
  <p:clrMapOvr>
    <a:masterClrMapping xmlns:a="http://schemas.openxmlformats.org/drawingml/2006/main"/>
  </p:clrMapOvr>
</p:sld>
</file>