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088063181645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e1a0bc4c184771"/>
  </p:sldMasterIdLst>
  <p:sldIdLst>
    <p:sldId xmlns:r="http://schemas.openxmlformats.org/officeDocument/2006/relationships" id="256" r:id="R19cbd1bd86c742e3"/>
    <p:sldId xmlns:r="http://schemas.openxmlformats.org/officeDocument/2006/relationships" id="257" r:id="R1b79d3c5bd8e4a01"/>
    <p:sldId xmlns:r="http://schemas.openxmlformats.org/officeDocument/2006/relationships" id="258" r:id="Rdaf848f3e2ff4f25"/>
    <p:sldId xmlns:r="http://schemas.openxmlformats.org/officeDocument/2006/relationships" id="259" r:id="R15ae16c736f0461f"/>
    <p:sldId xmlns:r="http://schemas.openxmlformats.org/officeDocument/2006/relationships" id="260" r:id="Refba945d8ecf49f0"/>
    <p:sldId xmlns:r="http://schemas.openxmlformats.org/officeDocument/2006/relationships" id="261" r:id="R04f89048535a4d3d"/>
    <p:sldId xmlns:r="http://schemas.openxmlformats.org/officeDocument/2006/relationships" id="262" r:id="R983bd984c9d842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e1a0bc4c184771" /><Relationship Type="http://schemas.openxmlformats.org/officeDocument/2006/relationships/slide" Target="/ppt/slides/slide1.xml" Id="R19cbd1bd86c742e3" /><Relationship Type="http://schemas.openxmlformats.org/officeDocument/2006/relationships/slide" Target="/ppt/slides/slide2.xml" Id="R1b79d3c5bd8e4a01" /><Relationship Type="http://schemas.openxmlformats.org/officeDocument/2006/relationships/slide" Target="/ppt/slides/slide3.xml" Id="Rdaf848f3e2ff4f25" /><Relationship Type="http://schemas.openxmlformats.org/officeDocument/2006/relationships/slide" Target="/ppt/slides/slide4.xml" Id="R15ae16c736f0461f" /><Relationship Type="http://schemas.openxmlformats.org/officeDocument/2006/relationships/slide" Target="/ppt/slides/slide5.xml" Id="Refba945d8ecf49f0" /><Relationship Type="http://schemas.openxmlformats.org/officeDocument/2006/relationships/slide" Target="/ppt/slides/slide6.xml" Id="R04f89048535a4d3d" /><Relationship Type="http://schemas.openxmlformats.org/officeDocument/2006/relationships/slide" Target="/ppt/slides/slide7.xml" Id="R983bd984c9d842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6d6d86dc34b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51dcfb2604cc4" /><Relationship Type="http://schemas.openxmlformats.org/officeDocument/2006/relationships/theme" Target="/ppt/slideMasters/theme/theme1.xml" Id="Re463359d93e645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951dcfb2604c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126252fbb47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f365911924c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01c7d952944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c186c347d4c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d2e62824242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0a227283a45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520b0892746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DATA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DATA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4 396 344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606 769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1 531 115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BILDØY CHRISTIN E KARLSEN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ANTONIA HRISTOVA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Damsgårdsveien 225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5160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55341880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933 894 924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DATA AS</a:t>
            </a:r>
          </a:p>
        </p:txBody>
      </p:sp>
    </p:spTree>
  </p:cSld>
  <p:clrMapOvr>
    <a:masterClrMapping xmlns:a="http://schemas.openxmlformats.org/drawingml/2006/main"/>
  </p:clrMapOvr>
</p:sld>
</file>