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bcfb9302a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f705349134bf9"/>
  </p:sldMasterIdLst>
  <p:sldIdLst>
    <p:sldId xmlns:r="http://schemas.openxmlformats.org/officeDocument/2006/relationships" id="256" r:id="R5f2cda9a06934554"/>
    <p:sldId xmlns:r="http://schemas.openxmlformats.org/officeDocument/2006/relationships" id="257" r:id="Rc017c71c4680472f"/>
    <p:sldId xmlns:r="http://schemas.openxmlformats.org/officeDocument/2006/relationships" id="258" r:id="R1919374328ee4798"/>
    <p:sldId xmlns:r="http://schemas.openxmlformats.org/officeDocument/2006/relationships" id="259" r:id="Rcc33c1b30ddc4bfd"/>
    <p:sldId xmlns:r="http://schemas.openxmlformats.org/officeDocument/2006/relationships" id="260" r:id="Rae5a25e883854c32"/>
    <p:sldId xmlns:r="http://schemas.openxmlformats.org/officeDocument/2006/relationships" id="261" r:id="Rc637a985f099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f705349134bf9" /><Relationship Type="http://schemas.openxmlformats.org/officeDocument/2006/relationships/slide" Target="/ppt/slides/slide1.xml" Id="R5f2cda9a06934554" /><Relationship Type="http://schemas.openxmlformats.org/officeDocument/2006/relationships/slide" Target="/ppt/slides/slide2.xml" Id="Rc017c71c4680472f" /><Relationship Type="http://schemas.openxmlformats.org/officeDocument/2006/relationships/slide" Target="/ppt/slides/slide3.xml" Id="R1919374328ee4798" /><Relationship Type="http://schemas.openxmlformats.org/officeDocument/2006/relationships/slide" Target="/ppt/slides/slide4.xml" Id="Rcc33c1b30ddc4bfd" /><Relationship Type="http://schemas.openxmlformats.org/officeDocument/2006/relationships/slide" Target="/ppt/slides/slide5.xml" Id="Rae5a25e883854c32" /><Relationship Type="http://schemas.openxmlformats.org/officeDocument/2006/relationships/slide" Target="/ppt/slides/slide6.xml" Id="Rc637a985f099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87633e027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c67cff8484d77" /><Relationship Type="http://schemas.openxmlformats.org/officeDocument/2006/relationships/theme" Target="/ppt/slideMasters/theme/theme1.xml" Id="R2d88c26b1593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c67cff848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3c61d183543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6a23ae8814b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69fc1d3e7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dd177068b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b5ae035e1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9920b93ce4b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MAE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 PROSJEKT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Hennumbråtan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933 901 637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PROSJEKT AS</a:t>
            </a:r>
          </a:p>
        </p:txBody>
      </p:sp>
    </p:spTree>
  </p:cSld>
  <p:clrMapOvr>
    <a:masterClrMapping xmlns:a="http://schemas.openxmlformats.org/drawingml/2006/main"/>
  </p:clrMapOvr>
</p:sld>
</file>