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01f45607454c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a36542258a4f80"/>
  </p:sldMasterIdLst>
  <p:sldIdLst>
    <p:sldId xmlns:r="http://schemas.openxmlformats.org/officeDocument/2006/relationships" id="256" r:id="R54142a754cb44f9e"/>
    <p:sldId xmlns:r="http://schemas.openxmlformats.org/officeDocument/2006/relationships" id="257" r:id="R584bdc19561d423e"/>
    <p:sldId xmlns:r="http://schemas.openxmlformats.org/officeDocument/2006/relationships" id="258" r:id="R598c0f39ab9b40f1"/>
    <p:sldId xmlns:r="http://schemas.openxmlformats.org/officeDocument/2006/relationships" id="259" r:id="R43cb3b99d43f449a"/>
    <p:sldId xmlns:r="http://schemas.openxmlformats.org/officeDocument/2006/relationships" id="260" r:id="R3ea837276e6a4958"/>
    <p:sldId xmlns:r="http://schemas.openxmlformats.org/officeDocument/2006/relationships" id="261" r:id="R293c246ccdee4e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36542258a4f80" /><Relationship Type="http://schemas.openxmlformats.org/officeDocument/2006/relationships/slide" Target="/ppt/slides/slide1.xml" Id="R54142a754cb44f9e" /><Relationship Type="http://schemas.openxmlformats.org/officeDocument/2006/relationships/slide" Target="/ppt/slides/slide2.xml" Id="R584bdc19561d423e" /><Relationship Type="http://schemas.openxmlformats.org/officeDocument/2006/relationships/slide" Target="/ppt/slides/slide3.xml" Id="R598c0f39ab9b40f1" /><Relationship Type="http://schemas.openxmlformats.org/officeDocument/2006/relationships/slide" Target="/ppt/slides/slide4.xml" Id="R43cb3b99d43f449a" /><Relationship Type="http://schemas.openxmlformats.org/officeDocument/2006/relationships/slide" Target="/ppt/slides/slide5.xml" Id="R3ea837276e6a4958" /><Relationship Type="http://schemas.openxmlformats.org/officeDocument/2006/relationships/slide" Target="/ppt/slides/slide6.xml" Id="R293c246ccdee4e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f88b7541e44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81c79e8fc4ca9" /><Relationship Type="http://schemas.openxmlformats.org/officeDocument/2006/relationships/theme" Target="/ppt/slideMasters/theme/theme1.xml" Id="R0b92c96f16ae40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e81c79e8fc4c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47fcf5c9e40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46289dcf040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fb33212244b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7fbb4825e49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697ad40d049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aa2b1b016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LANDSKAPSTEKNIKK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LANDSKAPSTEKNIKK AS ble etablert [år] og holder til i 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8 805 491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565 746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442 114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908 253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6 910 348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Stangelandsvegen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933 902 196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LANDSKAPSTEKNIKK AS</a:t>
            </a:r>
          </a:p>
        </p:txBody>
      </p:sp>
    </p:spTree>
  </p:cSld>
  <p:clrMapOvr>
    <a:masterClrMapping xmlns:a="http://schemas.openxmlformats.org/drawingml/2006/main"/>
  </p:clrMapOvr>
</p:sld>
</file>