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237cd470cf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1f2ab85dd469a"/>
  </p:sldMasterIdLst>
  <p:sldIdLst>
    <p:sldId xmlns:r="http://schemas.openxmlformats.org/officeDocument/2006/relationships" id="256" r:id="R8f4d069fcea94fbb"/>
    <p:sldId xmlns:r="http://schemas.openxmlformats.org/officeDocument/2006/relationships" id="257" r:id="R158b8fecfc6e4ff8"/>
    <p:sldId xmlns:r="http://schemas.openxmlformats.org/officeDocument/2006/relationships" id="258" r:id="R053a8e7b70784a66"/>
    <p:sldId xmlns:r="http://schemas.openxmlformats.org/officeDocument/2006/relationships" id="259" r:id="R00f8c5246ce94c8a"/>
    <p:sldId xmlns:r="http://schemas.openxmlformats.org/officeDocument/2006/relationships" id="260" r:id="R455d207071cb43f7"/>
    <p:sldId xmlns:r="http://schemas.openxmlformats.org/officeDocument/2006/relationships" id="261" r:id="Re81bd23e8a4c4031"/>
    <p:sldId xmlns:r="http://schemas.openxmlformats.org/officeDocument/2006/relationships" id="262" r:id="Rf39bb07d3171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1f2ab85dd469a" /><Relationship Type="http://schemas.openxmlformats.org/officeDocument/2006/relationships/slide" Target="/ppt/slides/slide1.xml" Id="R8f4d069fcea94fbb" /><Relationship Type="http://schemas.openxmlformats.org/officeDocument/2006/relationships/slide" Target="/ppt/slides/slide2.xml" Id="R158b8fecfc6e4ff8" /><Relationship Type="http://schemas.openxmlformats.org/officeDocument/2006/relationships/slide" Target="/ppt/slides/slide3.xml" Id="R053a8e7b70784a66" /><Relationship Type="http://schemas.openxmlformats.org/officeDocument/2006/relationships/slide" Target="/ppt/slides/slide4.xml" Id="R00f8c5246ce94c8a" /><Relationship Type="http://schemas.openxmlformats.org/officeDocument/2006/relationships/slide" Target="/ppt/slides/slide5.xml" Id="R455d207071cb43f7" /><Relationship Type="http://schemas.openxmlformats.org/officeDocument/2006/relationships/slide" Target="/ppt/slides/slide6.xml" Id="Re81bd23e8a4c4031" /><Relationship Type="http://schemas.openxmlformats.org/officeDocument/2006/relationships/slide" Target="/ppt/slides/slide7.xml" Id="Rf39bb07d3171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d3296a8a9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3b8b05d0343e8" /><Relationship Type="http://schemas.openxmlformats.org/officeDocument/2006/relationships/theme" Target="/ppt/slideMasters/theme/theme1.xml" Id="R5f2575b88b494e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f3b8b05d0343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0565d319c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57029e574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87696ffb1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da20cbcaa41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2f1b02a12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1a27dab7f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70e875045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3 022 382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ELIN URDAL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RAGNAR BAKKE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NINA URDAL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LAAGEN DAMPSKIBSSELSKAB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933 904 016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 HOLDING AS</a:t>
            </a:r>
          </a:p>
        </p:txBody>
      </p:sp>
    </p:spTree>
  </p:cSld>
  <p:clrMapOvr>
    <a:masterClrMapping xmlns:a="http://schemas.openxmlformats.org/drawingml/2006/main"/>
  </p:clrMapOvr>
</p:sld>
</file>