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ad898957c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8741853b04894"/>
  </p:sldMasterIdLst>
  <p:sldIdLst>
    <p:sldId xmlns:r="http://schemas.openxmlformats.org/officeDocument/2006/relationships" id="256" r:id="Re7f019fa551f44f5"/>
    <p:sldId xmlns:r="http://schemas.openxmlformats.org/officeDocument/2006/relationships" id="257" r:id="R5b832f3ed2064205"/>
    <p:sldId xmlns:r="http://schemas.openxmlformats.org/officeDocument/2006/relationships" id="258" r:id="R78d5a68c7db34d58"/>
    <p:sldId xmlns:r="http://schemas.openxmlformats.org/officeDocument/2006/relationships" id="259" r:id="Rcf1287adf9ce4a6b"/>
    <p:sldId xmlns:r="http://schemas.openxmlformats.org/officeDocument/2006/relationships" id="260" r:id="Rdd86de38bb1f4b2d"/>
    <p:sldId xmlns:r="http://schemas.openxmlformats.org/officeDocument/2006/relationships" id="261" r:id="Re3a5eae4a1684a37"/>
    <p:sldId xmlns:r="http://schemas.openxmlformats.org/officeDocument/2006/relationships" id="262" r:id="R06c69c30e80f45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8741853b04894" /><Relationship Type="http://schemas.openxmlformats.org/officeDocument/2006/relationships/slide" Target="/ppt/slides/slide1.xml" Id="Re7f019fa551f44f5" /><Relationship Type="http://schemas.openxmlformats.org/officeDocument/2006/relationships/slide" Target="/ppt/slides/slide2.xml" Id="R5b832f3ed2064205" /><Relationship Type="http://schemas.openxmlformats.org/officeDocument/2006/relationships/slide" Target="/ppt/slides/slide3.xml" Id="R78d5a68c7db34d58" /><Relationship Type="http://schemas.openxmlformats.org/officeDocument/2006/relationships/slide" Target="/ppt/slides/slide4.xml" Id="Rcf1287adf9ce4a6b" /><Relationship Type="http://schemas.openxmlformats.org/officeDocument/2006/relationships/slide" Target="/ppt/slides/slide5.xml" Id="Rdd86de38bb1f4b2d" /><Relationship Type="http://schemas.openxmlformats.org/officeDocument/2006/relationships/slide" Target="/ppt/slides/slide6.xml" Id="Re3a5eae4a1684a37" /><Relationship Type="http://schemas.openxmlformats.org/officeDocument/2006/relationships/slide" Target="/ppt/slides/slide7.xml" Id="R06c69c30e80f45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fa6f7448346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678b4147342ae" /><Relationship Type="http://schemas.openxmlformats.org/officeDocument/2006/relationships/theme" Target="/ppt/slideMasters/theme/theme1.xml" Id="R8382a304dbb142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6678b41473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b3954e4ea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eb85cdd5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0b8e07af9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2dba08ae40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e08b7636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45bf1a3747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f4c77c90f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MASKIN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82 019 494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7 926 361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6 171 528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9 694 412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29 436 322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M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933 907 074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AS</a:t>
            </a:r>
          </a:p>
        </p:txBody>
      </p:sp>
    </p:spTree>
  </p:cSld>
  <p:clrMapOvr>
    <a:masterClrMapping xmlns:a="http://schemas.openxmlformats.org/drawingml/2006/main"/>
  </p:clrMapOvr>
</p:sld>
</file>