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7f2bb720e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0ccd9cdff48c5"/>
  </p:sldMasterIdLst>
  <p:sldIdLst>
    <p:sldId xmlns:r="http://schemas.openxmlformats.org/officeDocument/2006/relationships" id="256" r:id="R4ec65c5b879a4238"/>
    <p:sldId xmlns:r="http://schemas.openxmlformats.org/officeDocument/2006/relationships" id="257" r:id="Rd81594fb1dab4064"/>
    <p:sldId xmlns:r="http://schemas.openxmlformats.org/officeDocument/2006/relationships" id="258" r:id="R6d4b220fa58d43ca"/>
    <p:sldId xmlns:r="http://schemas.openxmlformats.org/officeDocument/2006/relationships" id="259" r:id="Rea847baf115841fa"/>
    <p:sldId xmlns:r="http://schemas.openxmlformats.org/officeDocument/2006/relationships" id="260" r:id="R9caad19557004e39"/>
    <p:sldId xmlns:r="http://schemas.openxmlformats.org/officeDocument/2006/relationships" id="261" r:id="R7879241afd6f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0ccd9cdff48c5" /><Relationship Type="http://schemas.openxmlformats.org/officeDocument/2006/relationships/slide" Target="/ppt/slides/slide1.xml" Id="R4ec65c5b879a4238" /><Relationship Type="http://schemas.openxmlformats.org/officeDocument/2006/relationships/slide" Target="/ppt/slides/slide2.xml" Id="Rd81594fb1dab4064" /><Relationship Type="http://schemas.openxmlformats.org/officeDocument/2006/relationships/slide" Target="/ppt/slides/slide3.xml" Id="R6d4b220fa58d43ca" /><Relationship Type="http://schemas.openxmlformats.org/officeDocument/2006/relationships/slide" Target="/ppt/slides/slide4.xml" Id="Rea847baf115841fa" /><Relationship Type="http://schemas.openxmlformats.org/officeDocument/2006/relationships/slide" Target="/ppt/slides/slide5.xml" Id="R9caad19557004e39" /><Relationship Type="http://schemas.openxmlformats.org/officeDocument/2006/relationships/slide" Target="/ppt/slides/slide6.xml" Id="R7879241afd6f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57b1a326c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dcfdbfb114f07" /><Relationship Type="http://schemas.openxmlformats.org/officeDocument/2006/relationships/theme" Target="/ppt/slideMasters/theme/theme1.xml" Id="Rd170725211b3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edcfdbfb11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9b7a64465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6e2ded64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eab30810c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f363c9635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e6064ebc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382107434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NYMARK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NYMARK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NYMARK VVS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NYMARK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NYMARK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NYMARK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2 224 158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NYMARK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933 916 545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NYMARK VVS AS</a:t>
            </a:r>
          </a:p>
        </p:txBody>
      </p:sp>
    </p:spTree>
  </p:cSld>
  <p:clrMapOvr>
    <a:masterClrMapping xmlns:a="http://schemas.openxmlformats.org/drawingml/2006/main"/>
  </p:clrMapOvr>
</p:sld>
</file>