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ac54de05c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eb80706df40e1"/>
  </p:sldMasterIdLst>
  <p:sldIdLst>
    <p:sldId xmlns:r="http://schemas.openxmlformats.org/officeDocument/2006/relationships" id="256" r:id="Ra186b8412f89486c"/>
    <p:sldId xmlns:r="http://schemas.openxmlformats.org/officeDocument/2006/relationships" id="257" r:id="R7941d01e439b4030"/>
    <p:sldId xmlns:r="http://schemas.openxmlformats.org/officeDocument/2006/relationships" id="258" r:id="Rd86f37183ce44ee4"/>
    <p:sldId xmlns:r="http://schemas.openxmlformats.org/officeDocument/2006/relationships" id="259" r:id="R248dc3246c8d44fc"/>
    <p:sldId xmlns:r="http://schemas.openxmlformats.org/officeDocument/2006/relationships" id="260" r:id="R9e001a121ce34147"/>
    <p:sldId xmlns:r="http://schemas.openxmlformats.org/officeDocument/2006/relationships" id="261" r:id="R53d8b1f0afd7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eb80706df40e1" /><Relationship Type="http://schemas.openxmlformats.org/officeDocument/2006/relationships/slide" Target="/ppt/slides/slide1.xml" Id="Ra186b8412f89486c" /><Relationship Type="http://schemas.openxmlformats.org/officeDocument/2006/relationships/slide" Target="/ppt/slides/slide2.xml" Id="R7941d01e439b4030" /><Relationship Type="http://schemas.openxmlformats.org/officeDocument/2006/relationships/slide" Target="/ppt/slides/slide3.xml" Id="Rd86f37183ce44ee4" /><Relationship Type="http://schemas.openxmlformats.org/officeDocument/2006/relationships/slide" Target="/ppt/slides/slide4.xml" Id="R248dc3246c8d44fc" /><Relationship Type="http://schemas.openxmlformats.org/officeDocument/2006/relationships/slide" Target="/ppt/slides/slide5.xml" Id="R9e001a121ce34147" /><Relationship Type="http://schemas.openxmlformats.org/officeDocument/2006/relationships/slide" Target="/ppt/slides/slide6.xml" Id="R53d8b1f0afd7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e6154e72e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c9536ff094c5e" /><Relationship Type="http://schemas.openxmlformats.org/officeDocument/2006/relationships/theme" Target="/ppt/slideMasters/theme/theme1.xml" Id="R7d8f186a2809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c9536ff09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4f018234a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79c261e0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33f57efb6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93711faf5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82858b4f9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b96d370b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RADCRAFT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RADCRAFT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RADCRAFT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Ørjan Andre Moss Vågenes, Florvågøen 141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933 917 916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RADCRAFT AS</a:t>
            </a:r>
          </a:p>
        </p:txBody>
      </p:sp>
    </p:spTree>
  </p:cSld>
  <p:clrMapOvr>
    <a:masterClrMapping xmlns:a="http://schemas.openxmlformats.org/drawingml/2006/main"/>
  </p:clrMapOvr>
</p:sld>
</file>