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6e12bf5197b466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9a882e9f5ef45e7"/>
  </p:sldMasterIdLst>
  <p:sldIdLst>
    <p:sldId xmlns:r="http://schemas.openxmlformats.org/officeDocument/2006/relationships" id="256" r:id="R8c1cdb83c59343e6"/>
    <p:sldId xmlns:r="http://schemas.openxmlformats.org/officeDocument/2006/relationships" id="257" r:id="R7b891adc51ed457a"/>
    <p:sldId xmlns:r="http://schemas.openxmlformats.org/officeDocument/2006/relationships" id="258" r:id="Rf0814525eedc4839"/>
    <p:sldId xmlns:r="http://schemas.openxmlformats.org/officeDocument/2006/relationships" id="259" r:id="Re8e3fa9c850e4931"/>
    <p:sldId xmlns:r="http://schemas.openxmlformats.org/officeDocument/2006/relationships" id="260" r:id="Rd150650e1e4f4ec0"/>
    <p:sldId xmlns:r="http://schemas.openxmlformats.org/officeDocument/2006/relationships" id="261" r:id="R228fcd08b4904ea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9a882e9f5ef45e7" /><Relationship Type="http://schemas.openxmlformats.org/officeDocument/2006/relationships/slide" Target="/ppt/slides/slide1.xml" Id="R8c1cdb83c59343e6" /><Relationship Type="http://schemas.openxmlformats.org/officeDocument/2006/relationships/slide" Target="/ppt/slides/slide2.xml" Id="R7b891adc51ed457a" /><Relationship Type="http://schemas.openxmlformats.org/officeDocument/2006/relationships/slide" Target="/ppt/slides/slide3.xml" Id="Rf0814525eedc4839" /><Relationship Type="http://schemas.openxmlformats.org/officeDocument/2006/relationships/slide" Target="/ppt/slides/slide4.xml" Id="Re8e3fa9c850e4931" /><Relationship Type="http://schemas.openxmlformats.org/officeDocument/2006/relationships/slide" Target="/ppt/slides/slide5.xml" Id="Rd150650e1e4f4ec0" /><Relationship Type="http://schemas.openxmlformats.org/officeDocument/2006/relationships/slide" Target="/ppt/slides/slide6.xml" Id="R228fcd08b4904ea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af081c3c1f642c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40889a6dcd47f0" /><Relationship Type="http://schemas.openxmlformats.org/officeDocument/2006/relationships/theme" Target="/ppt/slideMasters/theme/theme1.xml" Id="R57ba15928834457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640889a6dcd47f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f8c120d832444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87e3ca672a46a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37f70bcc63489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e216c3488c470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a73be546d24a8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35bfb67d5d423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GARRIDO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GARRIDO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GARRIDO AS ble etablert [år] og holder til i Fana.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GARRIDO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GARRIDO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GARRIDO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8 209 579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592 709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475 529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447 207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1 439 023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GARRIDO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Nordheimsvegen 20A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5243 Fana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933 936 279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GARRIDO AS</a:t>
            </a:r>
          </a:p>
        </p:txBody>
      </p:sp>
    </p:spTree>
  </p:cSld>
  <p:clrMapOvr>
    <a:masterClrMapping xmlns:a="http://schemas.openxmlformats.org/drawingml/2006/main"/>
  </p:clrMapOvr>
</p:sld>
</file>