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d161a2fb86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972a87681e43e0"/>
  </p:sldMasterIdLst>
  <p:sldIdLst>
    <p:sldId xmlns:r="http://schemas.openxmlformats.org/officeDocument/2006/relationships" id="256" r:id="R34feb5802e3a4660"/>
    <p:sldId xmlns:r="http://schemas.openxmlformats.org/officeDocument/2006/relationships" id="257" r:id="R7b6d742268494252"/>
    <p:sldId xmlns:r="http://schemas.openxmlformats.org/officeDocument/2006/relationships" id="258" r:id="R63afd80e0ecc44e7"/>
    <p:sldId xmlns:r="http://schemas.openxmlformats.org/officeDocument/2006/relationships" id="259" r:id="R16c016ae32e84af7"/>
    <p:sldId xmlns:r="http://schemas.openxmlformats.org/officeDocument/2006/relationships" id="260" r:id="R6670c473a2844db3"/>
    <p:sldId xmlns:r="http://schemas.openxmlformats.org/officeDocument/2006/relationships" id="261" r:id="R939cc2a93105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72a87681e43e0" /><Relationship Type="http://schemas.openxmlformats.org/officeDocument/2006/relationships/slide" Target="/ppt/slides/slide1.xml" Id="R34feb5802e3a4660" /><Relationship Type="http://schemas.openxmlformats.org/officeDocument/2006/relationships/slide" Target="/ppt/slides/slide2.xml" Id="R7b6d742268494252" /><Relationship Type="http://schemas.openxmlformats.org/officeDocument/2006/relationships/slide" Target="/ppt/slides/slide3.xml" Id="R63afd80e0ecc44e7" /><Relationship Type="http://schemas.openxmlformats.org/officeDocument/2006/relationships/slide" Target="/ppt/slides/slide4.xml" Id="R16c016ae32e84af7" /><Relationship Type="http://schemas.openxmlformats.org/officeDocument/2006/relationships/slide" Target="/ppt/slides/slide5.xml" Id="R6670c473a2844db3" /><Relationship Type="http://schemas.openxmlformats.org/officeDocument/2006/relationships/slide" Target="/ppt/slides/slide6.xml" Id="R939cc2a93105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df07bd4df4b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032b93c7e4e4b" /><Relationship Type="http://schemas.openxmlformats.org/officeDocument/2006/relationships/theme" Target="/ppt/slideMasters/theme/theme1.xml" Id="R427097e68cb6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032b93c7e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3761c071e48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b690a43b149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fad5c6acc40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8fd5fcff843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23b04d7d7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82fb6714941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HERNES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ENTREPRENØR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5 570 727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1 293 541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3 211 437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Hvamsvegen 879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933 942 791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ENTREPRENØR AS</a:t>
            </a:r>
          </a:p>
        </p:txBody>
      </p:sp>
    </p:spTree>
  </p:cSld>
  <p:clrMapOvr>
    <a:masterClrMapping xmlns:a="http://schemas.openxmlformats.org/drawingml/2006/main"/>
  </p:clrMapOvr>
</p:sld>
</file>