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e2319bc64f4a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d79c43359e466d"/>
  </p:sldMasterIdLst>
  <p:sldIdLst>
    <p:sldId xmlns:r="http://schemas.openxmlformats.org/officeDocument/2006/relationships" id="256" r:id="R467992ec64c0474d"/>
    <p:sldId xmlns:r="http://schemas.openxmlformats.org/officeDocument/2006/relationships" id="257" r:id="Rc4c2d38328a94015"/>
    <p:sldId xmlns:r="http://schemas.openxmlformats.org/officeDocument/2006/relationships" id="258" r:id="R2bda383f943149e6"/>
    <p:sldId xmlns:r="http://schemas.openxmlformats.org/officeDocument/2006/relationships" id="259" r:id="R40c8511d36534d63"/>
    <p:sldId xmlns:r="http://schemas.openxmlformats.org/officeDocument/2006/relationships" id="260" r:id="Rcc5a69cb59b24d9e"/>
    <p:sldId xmlns:r="http://schemas.openxmlformats.org/officeDocument/2006/relationships" id="261" r:id="Rf105665400b4412f"/>
    <p:sldId xmlns:r="http://schemas.openxmlformats.org/officeDocument/2006/relationships" id="262" r:id="R7fb3d82f2b0c48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d79c43359e466d" /><Relationship Type="http://schemas.openxmlformats.org/officeDocument/2006/relationships/slide" Target="/ppt/slides/slide1.xml" Id="R467992ec64c0474d" /><Relationship Type="http://schemas.openxmlformats.org/officeDocument/2006/relationships/slide" Target="/ppt/slides/slide2.xml" Id="Rc4c2d38328a94015" /><Relationship Type="http://schemas.openxmlformats.org/officeDocument/2006/relationships/slide" Target="/ppt/slides/slide3.xml" Id="R2bda383f943149e6" /><Relationship Type="http://schemas.openxmlformats.org/officeDocument/2006/relationships/slide" Target="/ppt/slides/slide4.xml" Id="R40c8511d36534d63" /><Relationship Type="http://schemas.openxmlformats.org/officeDocument/2006/relationships/slide" Target="/ppt/slides/slide5.xml" Id="Rcc5a69cb59b24d9e" /><Relationship Type="http://schemas.openxmlformats.org/officeDocument/2006/relationships/slide" Target="/ppt/slides/slide6.xml" Id="Rf105665400b4412f" /><Relationship Type="http://schemas.openxmlformats.org/officeDocument/2006/relationships/slide" Target="/ppt/slides/slide7.xml" Id="R7fb3d82f2b0c48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935cd7a7354b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895c899254cc8" /><Relationship Type="http://schemas.openxmlformats.org/officeDocument/2006/relationships/theme" Target="/ppt/slideMasters/theme/theme1.xml" Id="R0aac54debe2c41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c895c899254c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853bf94b842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8ac2a63f147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1b9e96af146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4993d612542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9efd3e28046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181fc43e548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d3610d60641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BRIMER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BRIMER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BRIMER HOLDING AS ble etablert [år] og holder til i Kvamsøy.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BRIMER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BRIMER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BRIMER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1 981 584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790 573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1 222 548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20 357 020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23 446 583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BRIMER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BRIMIL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STØYLEN JARLE  –  26,5 %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RISTESUND OSVALD  –  21,1 %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KVAMME REIDAR  –  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 TORE ASMUND  –  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KVAMME KÅRE ARTHUR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BRIMER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6087 Kvamsøy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01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933 950 123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BRIMER HOLDING AS</a:t>
            </a:r>
          </a:p>
        </p:txBody>
      </p:sp>
    </p:spTree>
  </p:cSld>
  <p:clrMapOvr>
    <a:masterClrMapping xmlns:a="http://schemas.openxmlformats.org/drawingml/2006/main"/>
  </p:clrMapOvr>
</p:sld>
</file>