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22cc5a03b3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66d6645324862"/>
  </p:sldMasterIdLst>
  <p:sldIdLst>
    <p:sldId xmlns:r="http://schemas.openxmlformats.org/officeDocument/2006/relationships" id="256" r:id="Rf3a9aa4370624db3"/>
    <p:sldId xmlns:r="http://schemas.openxmlformats.org/officeDocument/2006/relationships" id="257" r:id="R996ca9f100044437"/>
    <p:sldId xmlns:r="http://schemas.openxmlformats.org/officeDocument/2006/relationships" id="258" r:id="Rd6553d572eef4f9c"/>
    <p:sldId xmlns:r="http://schemas.openxmlformats.org/officeDocument/2006/relationships" id="259" r:id="R1d3b3ce02d064f74"/>
    <p:sldId xmlns:r="http://schemas.openxmlformats.org/officeDocument/2006/relationships" id="260" r:id="Rb280123d7998492a"/>
    <p:sldId xmlns:r="http://schemas.openxmlformats.org/officeDocument/2006/relationships" id="261" r:id="Ra580b1cd05d34dfd"/>
    <p:sldId xmlns:r="http://schemas.openxmlformats.org/officeDocument/2006/relationships" id="262" r:id="R09597112c44c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66d6645324862" /><Relationship Type="http://schemas.openxmlformats.org/officeDocument/2006/relationships/slide" Target="/ppt/slides/slide1.xml" Id="Rf3a9aa4370624db3" /><Relationship Type="http://schemas.openxmlformats.org/officeDocument/2006/relationships/slide" Target="/ppt/slides/slide2.xml" Id="R996ca9f100044437" /><Relationship Type="http://schemas.openxmlformats.org/officeDocument/2006/relationships/slide" Target="/ppt/slides/slide3.xml" Id="Rd6553d572eef4f9c" /><Relationship Type="http://schemas.openxmlformats.org/officeDocument/2006/relationships/slide" Target="/ppt/slides/slide4.xml" Id="R1d3b3ce02d064f74" /><Relationship Type="http://schemas.openxmlformats.org/officeDocument/2006/relationships/slide" Target="/ppt/slides/slide5.xml" Id="Rb280123d7998492a" /><Relationship Type="http://schemas.openxmlformats.org/officeDocument/2006/relationships/slide" Target="/ppt/slides/slide6.xml" Id="Ra580b1cd05d34dfd" /><Relationship Type="http://schemas.openxmlformats.org/officeDocument/2006/relationships/slide" Target="/ppt/slides/slide7.xml" Id="R09597112c44c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4adc67bab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0affc554a4d09" /><Relationship Type="http://schemas.openxmlformats.org/officeDocument/2006/relationships/theme" Target="/ppt/slideMasters/theme/theme1.xml" Id="Rfcbd9d570093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0affc554a4d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cb8b38f58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af47b5f31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5b5d79804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f0f1ef983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dbdcfc10240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e956aa95e40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1629d6e8d4c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ONSHUS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ONSHUS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2 328 373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2 336 216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ONSHUS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c/oTonje Onshus, Tørrjulfaret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3516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933 968 413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