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fd334677c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dcabc942954bc2"/>
  </p:sldMasterIdLst>
  <p:sldIdLst>
    <p:sldId xmlns:r="http://schemas.openxmlformats.org/officeDocument/2006/relationships" id="256" r:id="R0bed68c468f8422f"/>
    <p:sldId xmlns:r="http://schemas.openxmlformats.org/officeDocument/2006/relationships" id="257" r:id="R970d094711b74fe3"/>
    <p:sldId xmlns:r="http://schemas.openxmlformats.org/officeDocument/2006/relationships" id="258" r:id="Rb14954d660494d0a"/>
    <p:sldId xmlns:r="http://schemas.openxmlformats.org/officeDocument/2006/relationships" id="259" r:id="R51c3a1bfc4a242ad"/>
    <p:sldId xmlns:r="http://schemas.openxmlformats.org/officeDocument/2006/relationships" id="260" r:id="Rfe22631ad3a7406b"/>
    <p:sldId xmlns:r="http://schemas.openxmlformats.org/officeDocument/2006/relationships" id="261" r:id="Rc1a2108525b8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cabc942954bc2" /><Relationship Type="http://schemas.openxmlformats.org/officeDocument/2006/relationships/slide" Target="/ppt/slides/slide1.xml" Id="R0bed68c468f8422f" /><Relationship Type="http://schemas.openxmlformats.org/officeDocument/2006/relationships/slide" Target="/ppt/slides/slide2.xml" Id="R970d094711b74fe3" /><Relationship Type="http://schemas.openxmlformats.org/officeDocument/2006/relationships/slide" Target="/ppt/slides/slide3.xml" Id="Rb14954d660494d0a" /><Relationship Type="http://schemas.openxmlformats.org/officeDocument/2006/relationships/slide" Target="/ppt/slides/slide4.xml" Id="R51c3a1bfc4a242ad" /><Relationship Type="http://schemas.openxmlformats.org/officeDocument/2006/relationships/slide" Target="/ppt/slides/slide5.xml" Id="Rfe22631ad3a7406b" /><Relationship Type="http://schemas.openxmlformats.org/officeDocument/2006/relationships/slide" Target="/ppt/slides/slide6.xml" Id="Rc1a2108525b8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a125ad551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9633e288e47c9" /><Relationship Type="http://schemas.openxmlformats.org/officeDocument/2006/relationships/theme" Target="/ppt/slideMasters/theme/theme1.xml" Id="R080ffcd1eccb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9633e288e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f03f9cbcd45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8513c939a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6c2772ad2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c73d09d64c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c21afde2140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878ae205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THOMAS W. PETTERSEN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THOMAS W.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THOMAS W.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THOMAS W.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THOMAS W.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THOMAS W. PETTERSEN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THOMAS W. PETTERSEN</a:t>
            </a:r>
          </a:p>
        </p:txBody>
      </p:sp>
    </p:spTree>
  </p:cSld>
  <p:clrMapOvr>
    <a:masterClrMapping xmlns:a="http://schemas.openxmlformats.org/drawingml/2006/main"/>
  </p:clrMapOvr>
</p:sld>
</file>