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bc1544c1b1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bd4912c204d6f"/>
  </p:sldMasterIdLst>
  <p:sldIdLst>
    <p:sldId xmlns:r="http://schemas.openxmlformats.org/officeDocument/2006/relationships" id="256" r:id="R20e1a643481a4d39"/>
    <p:sldId xmlns:r="http://schemas.openxmlformats.org/officeDocument/2006/relationships" id="257" r:id="R4ba3006d6dc14332"/>
    <p:sldId xmlns:r="http://schemas.openxmlformats.org/officeDocument/2006/relationships" id="258" r:id="Rd0e7c9852d75499b"/>
    <p:sldId xmlns:r="http://schemas.openxmlformats.org/officeDocument/2006/relationships" id="259" r:id="R4bcf0630710c481a"/>
    <p:sldId xmlns:r="http://schemas.openxmlformats.org/officeDocument/2006/relationships" id="260" r:id="R2d4dc770f3444df4"/>
    <p:sldId xmlns:r="http://schemas.openxmlformats.org/officeDocument/2006/relationships" id="261" r:id="Re1b6c8b5af844c39"/>
    <p:sldId xmlns:r="http://schemas.openxmlformats.org/officeDocument/2006/relationships" id="262" r:id="R03b1550f4a2b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bd4912c204d6f" /><Relationship Type="http://schemas.openxmlformats.org/officeDocument/2006/relationships/slide" Target="/ppt/slides/slide1.xml" Id="R20e1a643481a4d39" /><Relationship Type="http://schemas.openxmlformats.org/officeDocument/2006/relationships/slide" Target="/ppt/slides/slide2.xml" Id="R4ba3006d6dc14332" /><Relationship Type="http://schemas.openxmlformats.org/officeDocument/2006/relationships/slide" Target="/ppt/slides/slide3.xml" Id="Rd0e7c9852d75499b" /><Relationship Type="http://schemas.openxmlformats.org/officeDocument/2006/relationships/slide" Target="/ppt/slides/slide4.xml" Id="R4bcf0630710c481a" /><Relationship Type="http://schemas.openxmlformats.org/officeDocument/2006/relationships/slide" Target="/ppt/slides/slide5.xml" Id="R2d4dc770f3444df4" /><Relationship Type="http://schemas.openxmlformats.org/officeDocument/2006/relationships/slide" Target="/ppt/slides/slide6.xml" Id="Re1b6c8b5af844c39" /><Relationship Type="http://schemas.openxmlformats.org/officeDocument/2006/relationships/slide" Target="/ppt/slides/slide7.xml" Id="R03b1550f4a2b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42ad03ee7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1320c11aa4a82" /><Relationship Type="http://schemas.openxmlformats.org/officeDocument/2006/relationships/theme" Target="/ppt/slideMasters/theme/theme1.xml" Id="Rf67775e410584a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c1320c11aa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9d51d151c4e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4d33afeae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2ee5bee6147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e3757c7f34e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7e410f89d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5666df0e24b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7f2a154274a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TOPCO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TOPCO II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7 924 547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194 462 735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212 079 624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BECK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Sverdstadveien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933 984 427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TOPCO II AS</a:t>
            </a:r>
          </a:p>
        </p:txBody>
      </p:sp>
    </p:spTree>
  </p:cSld>
  <p:clrMapOvr>
    <a:masterClrMapping xmlns:a="http://schemas.openxmlformats.org/drawingml/2006/main"/>
  </p:clrMapOvr>
</p:sld>
</file>