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ef67507ae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6a2d7d804476d"/>
  </p:sldMasterIdLst>
  <p:sldIdLst>
    <p:sldId xmlns:r="http://schemas.openxmlformats.org/officeDocument/2006/relationships" id="256" r:id="Rcb2c5eebfc8a4faa"/>
    <p:sldId xmlns:r="http://schemas.openxmlformats.org/officeDocument/2006/relationships" id="257" r:id="R90f4e4f011c049de"/>
    <p:sldId xmlns:r="http://schemas.openxmlformats.org/officeDocument/2006/relationships" id="258" r:id="Rb8c3813a6a9f4b39"/>
    <p:sldId xmlns:r="http://schemas.openxmlformats.org/officeDocument/2006/relationships" id="259" r:id="Rcdf3dcedb3c74863"/>
    <p:sldId xmlns:r="http://schemas.openxmlformats.org/officeDocument/2006/relationships" id="260" r:id="R5e4159d091a149de"/>
    <p:sldId xmlns:r="http://schemas.openxmlformats.org/officeDocument/2006/relationships" id="261" r:id="Rbc60d7e623594905"/>
    <p:sldId xmlns:r="http://schemas.openxmlformats.org/officeDocument/2006/relationships" id="262" r:id="R67bf64782246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6a2d7d804476d" /><Relationship Type="http://schemas.openxmlformats.org/officeDocument/2006/relationships/slide" Target="/ppt/slides/slide1.xml" Id="Rcb2c5eebfc8a4faa" /><Relationship Type="http://schemas.openxmlformats.org/officeDocument/2006/relationships/slide" Target="/ppt/slides/slide2.xml" Id="R90f4e4f011c049de" /><Relationship Type="http://schemas.openxmlformats.org/officeDocument/2006/relationships/slide" Target="/ppt/slides/slide3.xml" Id="Rb8c3813a6a9f4b39" /><Relationship Type="http://schemas.openxmlformats.org/officeDocument/2006/relationships/slide" Target="/ppt/slides/slide4.xml" Id="Rcdf3dcedb3c74863" /><Relationship Type="http://schemas.openxmlformats.org/officeDocument/2006/relationships/slide" Target="/ppt/slides/slide5.xml" Id="R5e4159d091a149de" /><Relationship Type="http://schemas.openxmlformats.org/officeDocument/2006/relationships/slide" Target="/ppt/slides/slide6.xml" Id="Rbc60d7e623594905" /><Relationship Type="http://schemas.openxmlformats.org/officeDocument/2006/relationships/slide" Target="/ppt/slides/slide7.xml" Id="R67bf64782246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9ce95a0e0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1009316c4349" /><Relationship Type="http://schemas.openxmlformats.org/officeDocument/2006/relationships/theme" Target="/ppt/slideMasters/theme/theme1.xml" Id="R0611d151f793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c1009316c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b26023ad3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bb6d121d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103da855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5f3b1e3f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668135b6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968914cf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04cf2f4d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HEILHORNET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HEILHORNET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−42 835 934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293 555 063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303 559 249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HALLBJØRN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Fustvassvegen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HEILHORNET INVEST AS</a:t>
            </a:r>
          </a:p>
        </p:txBody>
      </p:sp>
    </p:spTree>
  </p:cSld>
  <p:clrMapOvr>
    <a:masterClrMapping xmlns:a="http://schemas.openxmlformats.org/drawingml/2006/main"/>
  </p:clrMapOvr>
</p:sld>
</file>