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e556b166a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d27336fc59448e"/>
  </p:sldMasterIdLst>
  <p:sldIdLst>
    <p:sldId xmlns:r="http://schemas.openxmlformats.org/officeDocument/2006/relationships" id="256" r:id="Re9249bf40ad4424d"/>
    <p:sldId xmlns:r="http://schemas.openxmlformats.org/officeDocument/2006/relationships" id="257" r:id="Rf8596cab46da4e00"/>
    <p:sldId xmlns:r="http://schemas.openxmlformats.org/officeDocument/2006/relationships" id="258" r:id="R8adf014fbc5b4d1b"/>
    <p:sldId xmlns:r="http://schemas.openxmlformats.org/officeDocument/2006/relationships" id="259" r:id="R92b33f47b3974f66"/>
    <p:sldId xmlns:r="http://schemas.openxmlformats.org/officeDocument/2006/relationships" id="260" r:id="R6d6e3ec9ff124226"/>
    <p:sldId xmlns:r="http://schemas.openxmlformats.org/officeDocument/2006/relationships" id="261" r:id="Re0147cd0db024ea8"/>
    <p:sldId xmlns:r="http://schemas.openxmlformats.org/officeDocument/2006/relationships" id="262" r:id="Ra5ddc855a59c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27336fc59448e" /><Relationship Type="http://schemas.openxmlformats.org/officeDocument/2006/relationships/slide" Target="/ppt/slides/slide1.xml" Id="Re9249bf40ad4424d" /><Relationship Type="http://schemas.openxmlformats.org/officeDocument/2006/relationships/slide" Target="/ppt/slides/slide2.xml" Id="Rf8596cab46da4e00" /><Relationship Type="http://schemas.openxmlformats.org/officeDocument/2006/relationships/slide" Target="/ppt/slides/slide3.xml" Id="R8adf014fbc5b4d1b" /><Relationship Type="http://schemas.openxmlformats.org/officeDocument/2006/relationships/slide" Target="/ppt/slides/slide4.xml" Id="R92b33f47b3974f66" /><Relationship Type="http://schemas.openxmlformats.org/officeDocument/2006/relationships/slide" Target="/ppt/slides/slide5.xml" Id="R6d6e3ec9ff124226" /><Relationship Type="http://schemas.openxmlformats.org/officeDocument/2006/relationships/slide" Target="/ppt/slides/slide6.xml" Id="Re0147cd0db024ea8" /><Relationship Type="http://schemas.openxmlformats.org/officeDocument/2006/relationships/slide" Target="/ppt/slides/slide7.xml" Id="Ra5ddc855a59c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1758049b0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a2e54eb84c92" /><Relationship Type="http://schemas.openxmlformats.org/officeDocument/2006/relationships/theme" Target="/ppt/slideMasters/theme/theme1.xml" Id="R92de6b29220a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1a2e54eb8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9f86a7e92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8a4737db2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c773cfc5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9befea48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b5c54796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8ee257209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dc4730e7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SNBH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SNBH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60 945 958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NYGÅRD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Hellfjellvegen 224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SNBH INVEST AS</a:t>
            </a:r>
          </a:p>
        </p:txBody>
      </p:sp>
    </p:spTree>
  </p:cSld>
  <p:clrMapOvr>
    <a:masterClrMapping xmlns:a="http://schemas.openxmlformats.org/drawingml/2006/main"/>
  </p:clrMapOvr>
</p:sld>
</file>