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d2109554a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92cb78b854622"/>
  </p:sldMasterIdLst>
  <p:sldIdLst>
    <p:sldId xmlns:r="http://schemas.openxmlformats.org/officeDocument/2006/relationships" id="256" r:id="R8c98420595c64a67"/>
    <p:sldId xmlns:r="http://schemas.openxmlformats.org/officeDocument/2006/relationships" id="257" r:id="R5d8e0f4f62964f01"/>
    <p:sldId xmlns:r="http://schemas.openxmlformats.org/officeDocument/2006/relationships" id="258" r:id="R4a211f7cae404c35"/>
    <p:sldId xmlns:r="http://schemas.openxmlformats.org/officeDocument/2006/relationships" id="259" r:id="R436c7d64409f478c"/>
    <p:sldId xmlns:r="http://schemas.openxmlformats.org/officeDocument/2006/relationships" id="260" r:id="R5e8344ee40144c8e"/>
    <p:sldId xmlns:r="http://schemas.openxmlformats.org/officeDocument/2006/relationships" id="261" r:id="R79b973594f734f39"/>
    <p:sldId xmlns:r="http://schemas.openxmlformats.org/officeDocument/2006/relationships" id="262" r:id="R8b960b6d5d6a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2cb78b854622" /><Relationship Type="http://schemas.openxmlformats.org/officeDocument/2006/relationships/slide" Target="/ppt/slides/slide1.xml" Id="R8c98420595c64a67" /><Relationship Type="http://schemas.openxmlformats.org/officeDocument/2006/relationships/slide" Target="/ppt/slides/slide2.xml" Id="R5d8e0f4f62964f01" /><Relationship Type="http://schemas.openxmlformats.org/officeDocument/2006/relationships/slide" Target="/ppt/slides/slide3.xml" Id="R4a211f7cae404c35" /><Relationship Type="http://schemas.openxmlformats.org/officeDocument/2006/relationships/slide" Target="/ppt/slides/slide4.xml" Id="R436c7d64409f478c" /><Relationship Type="http://schemas.openxmlformats.org/officeDocument/2006/relationships/slide" Target="/ppt/slides/slide5.xml" Id="R5e8344ee40144c8e" /><Relationship Type="http://schemas.openxmlformats.org/officeDocument/2006/relationships/slide" Target="/ppt/slides/slide6.xml" Id="R79b973594f734f39" /><Relationship Type="http://schemas.openxmlformats.org/officeDocument/2006/relationships/slide" Target="/ppt/slides/slide7.xml" Id="R8b960b6d5d6a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712b5c71b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e3a4d83d4082" /><Relationship Type="http://schemas.openxmlformats.org/officeDocument/2006/relationships/theme" Target="/ppt/slideMasters/theme/theme1.xml" Id="R1723477e77ac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be3a4d83d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ec822ed6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e9caef31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08663665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eb10133ab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fb10d918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47260081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2db8099c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GRANLID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GRANLID INVEST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−9 204 874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58 921 314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Krutfjellveien 336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8695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GRANLID INVEST AS</a:t>
            </a:r>
          </a:p>
        </p:txBody>
      </p:sp>
    </p:spTree>
  </p:cSld>
  <p:clrMapOvr>
    <a:masterClrMapping xmlns:a="http://schemas.openxmlformats.org/drawingml/2006/main"/>
  </p:clrMapOvr>
</p:sld>
</file>