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619bb2e94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3dfebf81e4c60"/>
  </p:sldMasterIdLst>
  <p:sldIdLst>
    <p:sldId xmlns:r="http://schemas.openxmlformats.org/officeDocument/2006/relationships" id="256" r:id="Rdb0254da250b402f"/>
    <p:sldId xmlns:r="http://schemas.openxmlformats.org/officeDocument/2006/relationships" id="257" r:id="R089cdad5a24b415b"/>
    <p:sldId xmlns:r="http://schemas.openxmlformats.org/officeDocument/2006/relationships" id="258" r:id="R72efdc08bc804048"/>
    <p:sldId xmlns:r="http://schemas.openxmlformats.org/officeDocument/2006/relationships" id="259" r:id="R01611e1a25cd4372"/>
    <p:sldId xmlns:r="http://schemas.openxmlformats.org/officeDocument/2006/relationships" id="260" r:id="R9314d84b284b487e"/>
    <p:sldId xmlns:r="http://schemas.openxmlformats.org/officeDocument/2006/relationships" id="261" r:id="Re3f1edb894c34344"/>
    <p:sldId xmlns:r="http://schemas.openxmlformats.org/officeDocument/2006/relationships" id="262" r:id="R8ac4d6e19bee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3dfebf81e4c60" /><Relationship Type="http://schemas.openxmlformats.org/officeDocument/2006/relationships/slide" Target="/ppt/slides/slide1.xml" Id="Rdb0254da250b402f" /><Relationship Type="http://schemas.openxmlformats.org/officeDocument/2006/relationships/slide" Target="/ppt/slides/slide2.xml" Id="R089cdad5a24b415b" /><Relationship Type="http://schemas.openxmlformats.org/officeDocument/2006/relationships/slide" Target="/ppt/slides/slide3.xml" Id="R72efdc08bc804048" /><Relationship Type="http://schemas.openxmlformats.org/officeDocument/2006/relationships/slide" Target="/ppt/slides/slide4.xml" Id="R01611e1a25cd4372" /><Relationship Type="http://schemas.openxmlformats.org/officeDocument/2006/relationships/slide" Target="/ppt/slides/slide5.xml" Id="R9314d84b284b487e" /><Relationship Type="http://schemas.openxmlformats.org/officeDocument/2006/relationships/slide" Target="/ppt/slides/slide6.xml" Id="Re3f1edb894c34344" /><Relationship Type="http://schemas.openxmlformats.org/officeDocument/2006/relationships/slide" Target="/ppt/slides/slide7.xml" Id="R8ac4d6e19bee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3fdf457ca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7fc9de0a74c40" /><Relationship Type="http://schemas.openxmlformats.org/officeDocument/2006/relationships/theme" Target="/ppt/slideMasters/theme/theme1.xml" Id="Rbe0eec103683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7fc9de0a7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4f29fe99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9b822ad9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c0fc4133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04b398571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da598c5b2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2a4b591c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684e8f0e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MUNKHAUGEN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MUNKHAUGEN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83 892 684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MUNKHAUGEN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Ladebekken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