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7da31e6347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4085acf4294592"/>
  </p:sldMasterIdLst>
  <p:sldIdLst>
    <p:sldId xmlns:r="http://schemas.openxmlformats.org/officeDocument/2006/relationships" id="256" r:id="R1f0ed990e9384e7a"/>
    <p:sldId xmlns:r="http://schemas.openxmlformats.org/officeDocument/2006/relationships" id="257" r:id="R000764bf2fb74125"/>
    <p:sldId xmlns:r="http://schemas.openxmlformats.org/officeDocument/2006/relationships" id="258" r:id="Rd34456ed44f949d1"/>
    <p:sldId xmlns:r="http://schemas.openxmlformats.org/officeDocument/2006/relationships" id="259" r:id="Ra9296de4ed34482a"/>
    <p:sldId xmlns:r="http://schemas.openxmlformats.org/officeDocument/2006/relationships" id="260" r:id="Rb57c9a021e95489d"/>
    <p:sldId xmlns:r="http://schemas.openxmlformats.org/officeDocument/2006/relationships" id="261" r:id="R5d2e85d514f1414e"/>
    <p:sldId xmlns:r="http://schemas.openxmlformats.org/officeDocument/2006/relationships" id="262" r:id="R0316528d025440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4085acf4294592" /><Relationship Type="http://schemas.openxmlformats.org/officeDocument/2006/relationships/slide" Target="/ppt/slides/slide1.xml" Id="R1f0ed990e9384e7a" /><Relationship Type="http://schemas.openxmlformats.org/officeDocument/2006/relationships/slide" Target="/ppt/slides/slide2.xml" Id="R000764bf2fb74125" /><Relationship Type="http://schemas.openxmlformats.org/officeDocument/2006/relationships/slide" Target="/ppt/slides/slide3.xml" Id="Rd34456ed44f949d1" /><Relationship Type="http://schemas.openxmlformats.org/officeDocument/2006/relationships/slide" Target="/ppt/slides/slide4.xml" Id="Ra9296de4ed34482a" /><Relationship Type="http://schemas.openxmlformats.org/officeDocument/2006/relationships/slide" Target="/ppt/slides/slide5.xml" Id="Rb57c9a021e95489d" /><Relationship Type="http://schemas.openxmlformats.org/officeDocument/2006/relationships/slide" Target="/ppt/slides/slide6.xml" Id="R5d2e85d514f1414e" /><Relationship Type="http://schemas.openxmlformats.org/officeDocument/2006/relationships/slide" Target="/ppt/slides/slide7.xml" Id="R0316528d025440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3978e9d62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188245245495e" /><Relationship Type="http://schemas.openxmlformats.org/officeDocument/2006/relationships/theme" Target="/ppt/slideMasters/theme/theme1.xml" Id="R17f7e115665a4b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18824524549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c78ff2e2b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3ef16b764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e027005f9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e46bf4926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266d58d2d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87149b6aa4b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6c9dd7f5247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SALTE EIDE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 EIDE INVESTERING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BRIT-JORUNN SALTE EIDE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EIDE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Kvibakken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934 009 754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