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87e1b69c33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e1def367d44433"/>
  </p:sldMasterIdLst>
  <p:sldIdLst>
    <p:sldId xmlns:r="http://schemas.openxmlformats.org/officeDocument/2006/relationships" id="256" r:id="R5f0a04a6c490416c"/>
    <p:sldId xmlns:r="http://schemas.openxmlformats.org/officeDocument/2006/relationships" id="257" r:id="Rfcd7cb0d002543d7"/>
    <p:sldId xmlns:r="http://schemas.openxmlformats.org/officeDocument/2006/relationships" id="258" r:id="Ra4776dd89ce34655"/>
    <p:sldId xmlns:r="http://schemas.openxmlformats.org/officeDocument/2006/relationships" id="259" r:id="R5109a4723a0248a8"/>
    <p:sldId xmlns:r="http://schemas.openxmlformats.org/officeDocument/2006/relationships" id="260" r:id="Rf88a43fd65f447de"/>
    <p:sldId xmlns:r="http://schemas.openxmlformats.org/officeDocument/2006/relationships" id="261" r:id="R4bc4fd1fdc6745d3"/>
    <p:sldId xmlns:r="http://schemas.openxmlformats.org/officeDocument/2006/relationships" id="262" r:id="Rb2851a3f98a84d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1def367d44433" /><Relationship Type="http://schemas.openxmlformats.org/officeDocument/2006/relationships/slide" Target="/ppt/slides/slide1.xml" Id="R5f0a04a6c490416c" /><Relationship Type="http://schemas.openxmlformats.org/officeDocument/2006/relationships/slide" Target="/ppt/slides/slide2.xml" Id="Rfcd7cb0d002543d7" /><Relationship Type="http://schemas.openxmlformats.org/officeDocument/2006/relationships/slide" Target="/ppt/slides/slide3.xml" Id="Ra4776dd89ce34655" /><Relationship Type="http://schemas.openxmlformats.org/officeDocument/2006/relationships/slide" Target="/ppt/slides/slide4.xml" Id="R5109a4723a0248a8" /><Relationship Type="http://schemas.openxmlformats.org/officeDocument/2006/relationships/slide" Target="/ppt/slides/slide5.xml" Id="Rf88a43fd65f447de" /><Relationship Type="http://schemas.openxmlformats.org/officeDocument/2006/relationships/slide" Target="/ppt/slides/slide6.xml" Id="R4bc4fd1fdc6745d3" /><Relationship Type="http://schemas.openxmlformats.org/officeDocument/2006/relationships/slide" Target="/ppt/slides/slide7.xml" Id="Rb2851a3f98a84d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a1917596e46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08220a02c4383" /><Relationship Type="http://schemas.openxmlformats.org/officeDocument/2006/relationships/theme" Target="/ppt/slideMasters/theme/theme1.xml" Id="Rbaa2106d0865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08220a02c43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b503d0e8d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14533069e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77af5dbbe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ddcdea81446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51637df05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2835817e43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7a9a10141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NOMAD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NOMAD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NOMAD VENTURES AS ble etablert [år] og holder til i Nordby.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NOMAD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NOMAD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NOMAD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NOMAD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STEINMANN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NOMAD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Ulleråsen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2009 Nordby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934 029 763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NOMAD VENTURES AS</a:t>
            </a:r>
          </a:p>
        </p:txBody>
      </p:sp>
    </p:spTree>
  </p:cSld>
  <p:clrMapOvr>
    <a:masterClrMapping xmlns:a="http://schemas.openxmlformats.org/drawingml/2006/main"/>
  </p:clrMapOvr>
</p:sld>
</file>