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b29b29495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8d6edc68743bd"/>
  </p:sldMasterIdLst>
  <p:sldIdLst>
    <p:sldId xmlns:r="http://schemas.openxmlformats.org/officeDocument/2006/relationships" id="256" r:id="R9844269145f64fa6"/>
    <p:sldId xmlns:r="http://schemas.openxmlformats.org/officeDocument/2006/relationships" id="257" r:id="Rbf9a16da115148e9"/>
    <p:sldId xmlns:r="http://schemas.openxmlformats.org/officeDocument/2006/relationships" id="258" r:id="R60268c76d18e4a40"/>
    <p:sldId xmlns:r="http://schemas.openxmlformats.org/officeDocument/2006/relationships" id="259" r:id="Re4aabd9b75e84100"/>
    <p:sldId xmlns:r="http://schemas.openxmlformats.org/officeDocument/2006/relationships" id="260" r:id="Rb31f9dbcd1f04050"/>
    <p:sldId xmlns:r="http://schemas.openxmlformats.org/officeDocument/2006/relationships" id="261" r:id="Rf30c8c42213a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8d6edc68743bd" /><Relationship Type="http://schemas.openxmlformats.org/officeDocument/2006/relationships/slide" Target="/ppt/slides/slide1.xml" Id="R9844269145f64fa6" /><Relationship Type="http://schemas.openxmlformats.org/officeDocument/2006/relationships/slide" Target="/ppt/slides/slide2.xml" Id="Rbf9a16da115148e9" /><Relationship Type="http://schemas.openxmlformats.org/officeDocument/2006/relationships/slide" Target="/ppt/slides/slide3.xml" Id="R60268c76d18e4a40" /><Relationship Type="http://schemas.openxmlformats.org/officeDocument/2006/relationships/slide" Target="/ppt/slides/slide4.xml" Id="Re4aabd9b75e84100" /><Relationship Type="http://schemas.openxmlformats.org/officeDocument/2006/relationships/slide" Target="/ppt/slides/slide5.xml" Id="Rb31f9dbcd1f04050" /><Relationship Type="http://schemas.openxmlformats.org/officeDocument/2006/relationships/slide" Target="/ppt/slides/slide6.xml" Id="Rf30c8c42213a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0a9617ef0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23064a4ae458d" /><Relationship Type="http://schemas.openxmlformats.org/officeDocument/2006/relationships/theme" Target="/ppt/slideMasters/theme/theme1.xml" Id="R900043d14b96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23064a4ae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ceba6700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60c343e6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b91f63b98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a76ebd81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15481af2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170fcf62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LINDSTØL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71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934 031 180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