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d1f2c3a85546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4d589c4ec0436a"/>
  </p:sldMasterIdLst>
  <p:sldIdLst>
    <p:sldId xmlns:r="http://schemas.openxmlformats.org/officeDocument/2006/relationships" id="256" r:id="R5181fc18c2754ea5"/>
    <p:sldId xmlns:r="http://schemas.openxmlformats.org/officeDocument/2006/relationships" id="257" r:id="Rbd82dddb40c7481f"/>
    <p:sldId xmlns:r="http://schemas.openxmlformats.org/officeDocument/2006/relationships" id="258" r:id="Rfa9f4135c1de4eca"/>
    <p:sldId xmlns:r="http://schemas.openxmlformats.org/officeDocument/2006/relationships" id="259" r:id="R8349066285db4671"/>
    <p:sldId xmlns:r="http://schemas.openxmlformats.org/officeDocument/2006/relationships" id="260" r:id="R285cab7a065f4232"/>
    <p:sldId xmlns:r="http://schemas.openxmlformats.org/officeDocument/2006/relationships" id="261" r:id="R84672388ce0c4044"/>
    <p:sldId xmlns:r="http://schemas.openxmlformats.org/officeDocument/2006/relationships" id="262" r:id="R1c1987527a854c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4d589c4ec0436a" /><Relationship Type="http://schemas.openxmlformats.org/officeDocument/2006/relationships/slide" Target="/ppt/slides/slide1.xml" Id="R5181fc18c2754ea5" /><Relationship Type="http://schemas.openxmlformats.org/officeDocument/2006/relationships/slide" Target="/ppt/slides/slide2.xml" Id="Rbd82dddb40c7481f" /><Relationship Type="http://schemas.openxmlformats.org/officeDocument/2006/relationships/slide" Target="/ppt/slides/slide3.xml" Id="Rfa9f4135c1de4eca" /><Relationship Type="http://schemas.openxmlformats.org/officeDocument/2006/relationships/slide" Target="/ppt/slides/slide4.xml" Id="R8349066285db4671" /><Relationship Type="http://schemas.openxmlformats.org/officeDocument/2006/relationships/slide" Target="/ppt/slides/slide5.xml" Id="R285cab7a065f4232" /><Relationship Type="http://schemas.openxmlformats.org/officeDocument/2006/relationships/slide" Target="/ppt/slides/slide6.xml" Id="R84672388ce0c4044" /><Relationship Type="http://schemas.openxmlformats.org/officeDocument/2006/relationships/slide" Target="/ppt/slides/slide7.xml" Id="R1c1987527a854c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9a0afde8754d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627c5ebce40d4" /><Relationship Type="http://schemas.openxmlformats.org/officeDocument/2006/relationships/theme" Target="/ppt/slideMasters/theme/theme1.xml" Id="R61318f01228748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a627c5ebce40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b398304cd44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e98cab6b943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4df596c724d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8b876e7d64a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35a38bb9649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277494f544f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9337adfa744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OLAV LINDSTØL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LINDSTØL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LINDSTØL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LINDSTØL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LINDSTØL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LINDSTØL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64 521 195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1 588 697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1 263 174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16 980 702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30 740 909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LINDSTØL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LINDSTØL LARS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LINDSTØL OLAV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LINDSTØL LISE OTHELIE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LINDSTØL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4885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04 71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934 031 180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LINDSTØL AS</a:t>
            </a:r>
          </a:p>
        </p:txBody>
      </p:sp>
    </p:spTree>
  </p:cSld>
  <p:clrMapOvr>
    <a:masterClrMapping xmlns:a="http://schemas.openxmlformats.org/drawingml/2006/main"/>
  </p:clrMapOvr>
</p:sld>
</file>