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9caee710e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921fbdc564772"/>
  </p:sldMasterIdLst>
  <p:sldIdLst>
    <p:sldId xmlns:r="http://schemas.openxmlformats.org/officeDocument/2006/relationships" id="256" r:id="Rbe0811bec7ea460d"/>
    <p:sldId xmlns:r="http://schemas.openxmlformats.org/officeDocument/2006/relationships" id="257" r:id="R7a76eda06f1147a1"/>
    <p:sldId xmlns:r="http://schemas.openxmlformats.org/officeDocument/2006/relationships" id="258" r:id="R0c3481fd928d474f"/>
    <p:sldId xmlns:r="http://schemas.openxmlformats.org/officeDocument/2006/relationships" id="259" r:id="R4c32b9c6fa524a01"/>
    <p:sldId xmlns:r="http://schemas.openxmlformats.org/officeDocument/2006/relationships" id="260" r:id="R6ce9c60075794dbf"/>
    <p:sldId xmlns:r="http://schemas.openxmlformats.org/officeDocument/2006/relationships" id="261" r:id="R8c93b1b8811f4e65"/>
    <p:sldId xmlns:r="http://schemas.openxmlformats.org/officeDocument/2006/relationships" id="262" r:id="Rfd73399e136a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921fbdc564772" /><Relationship Type="http://schemas.openxmlformats.org/officeDocument/2006/relationships/slide" Target="/ppt/slides/slide1.xml" Id="Rbe0811bec7ea460d" /><Relationship Type="http://schemas.openxmlformats.org/officeDocument/2006/relationships/slide" Target="/ppt/slides/slide2.xml" Id="R7a76eda06f1147a1" /><Relationship Type="http://schemas.openxmlformats.org/officeDocument/2006/relationships/slide" Target="/ppt/slides/slide3.xml" Id="R0c3481fd928d474f" /><Relationship Type="http://schemas.openxmlformats.org/officeDocument/2006/relationships/slide" Target="/ppt/slides/slide4.xml" Id="R4c32b9c6fa524a01" /><Relationship Type="http://schemas.openxmlformats.org/officeDocument/2006/relationships/slide" Target="/ppt/slides/slide5.xml" Id="R6ce9c60075794dbf" /><Relationship Type="http://schemas.openxmlformats.org/officeDocument/2006/relationships/slide" Target="/ppt/slides/slide6.xml" Id="R8c93b1b8811f4e65" /><Relationship Type="http://schemas.openxmlformats.org/officeDocument/2006/relationships/slide" Target="/ppt/slides/slide7.xml" Id="Rfd73399e136a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74c67928f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9732f20f24fc8" /><Relationship Type="http://schemas.openxmlformats.org/officeDocument/2006/relationships/theme" Target="/ppt/slideMasters/theme/theme1.xml" Id="R6890038feec4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9732f20f2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307784f7a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aff5ab9c4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be8b5d3f7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cf8b0ad1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0f0f727c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39b899f8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8773324c4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OMMEDAL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OMMEDAL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OMMEDAL &amp; SØNNER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OMMEDAL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OMMEDAL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OMMEDAL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57 098 138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13 193 639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41 358 421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OMMEDAL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OMMEDAL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 OMMEDAL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OMMEDAL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KJÆRÅS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OMMEDAL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Sørbyveien 950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27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934 033 302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OMMEDAL &amp; SØNNER AS</a:t>
            </a:r>
          </a:p>
        </p:txBody>
      </p:sp>
    </p:spTree>
  </p:cSld>
  <p:clrMapOvr>
    <a:masterClrMapping xmlns:a="http://schemas.openxmlformats.org/drawingml/2006/main"/>
  </p:clrMapOvr>
</p:sld>
</file>