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f5eca6110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98035e6424e0b"/>
  </p:sldMasterIdLst>
  <p:sldIdLst>
    <p:sldId xmlns:r="http://schemas.openxmlformats.org/officeDocument/2006/relationships" id="256" r:id="R3141ad45676f446a"/>
    <p:sldId xmlns:r="http://schemas.openxmlformats.org/officeDocument/2006/relationships" id="257" r:id="R8ede2519d6ea479d"/>
    <p:sldId xmlns:r="http://schemas.openxmlformats.org/officeDocument/2006/relationships" id="258" r:id="R82f7969ea90e4dab"/>
    <p:sldId xmlns:r="http://schemas.openxmlformats.org/officeDocument/2006/relationships" id="259" r:id="Rc54b7149b40949d5"/>
    <p:sldId xmlns:r="http://schemas.openxmlformats.org/officeDocument/2006/relationships" id="260" r:id="R6b163c4778224285"/>
    <p:sldId xmlns:r="http://schemas.openxmlformats.org/officeDocument/2006/relationships" id="261" r:id="R95e1bc6f8786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98035e6424e0b" /><Relationship Type="http://schemas.openxmlformats.org/officeDocument/2006/relationships/slide" Target="/ppt/slides/slide1.xml" Id="R3141ad45676f446a" /><Relationship Type="http://schemas.openxmlformats.org/officeDocument/2006/relationships/slide" Target="/ppt/slides/slide2.xml" Id="R8ede2519d6ea479d" /><Relationship Type="http://schemas.openxmlformats.org/officeDocument/2006/relationships/slide" Target="/ppt/slides/slide3.xml" Id="R82f7969ea90e4dab" /><Relationship Type="http://schemas.openxmlformats.org/officeDocument/2006/relationships/slide" Target="/ppt/slides/slide4.xml" Id="Rc54b7149b40949d5" /><Relationship Type="http://schemas.openxmlformats.org/officeDocument/2006/relationships/slide" Target="/ppt/slides/slide5.xml" Id="R6b163c4778224285" /><Relationship Type="http://schemas.openxmlformats.org/officeDocument/2006/relationships/slide" Target="/ppt/slides/slide6.xml" Id="R95e1bc6f8786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7cbf2cbf7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afbf12b54f00" /><Relationship Type="http://schemas.openxmlformats.org/officeDocument/2006/relationships/theme" Target="/ppt/slideMasters/theme/theme1.xml" Id="Rb0a55a617fc3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dafbf12b5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8f1b425ef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d629fde8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8b2fa3ae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97d373e18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cfd42b66c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d774d826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REGNSKAP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Asalkleiva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934 037 871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REGNSKAP AS</a:t>
            </a:r>
          </a:p>
        </p:txBody>
      </p:sp>
    </p:spTree>
  </p:cSld>
  <p:clrMapOvr>
    <a:masterClrMapping xmlns:a="http://schemas.openxmlformats.org/drawingml/2006/main"/>
  </p:clrMapOvr>
</p:sld>
</file>