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a95d079ca4e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5ce203a73a4432"/>
  </p:sldMasterIdLst>
  <p:sldIdLst>
    <p:sldId xmlns:r="http://schemas.openxmlformats.org/officeDocument/2006/relationships" id="256" r:id="R4a21ba6c64d244a1"/>
    <p:sldId xmlns:r="http://schemas.openxmlformats.org/officeDocument/2006/relationships" id="257" r:id="R8a479f75b21d45b4"/>
    <p:sldId xmlns:r="http://schemas.openxmlformats.org/officeDocument/2006/relationships" id="258" r:id="Re61e4fb280f44438"/>
    <p:sldId xmlns:r="http://schemas.openxmlformats.org/officeDocument/2006/relationships" id="259" r:id="R353922829d544c3d"/>
    <p:sldId xmlns:r="http://schemas.openxmlformats.org/officeDocument/2006/relationships" id="260" r:id="R4d33d49f9e9f44ed"/>
    <p:sldId xmlns:r="http://schemas.openxmlformats.org/officeDocument/2006/relationships" id="261" r:id="R169fdcb8ef4741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ce203a73a4432" /><Relationship Type="http://schemas.openxmlformats.org/officeDocument/2006/relationships/slide" Target="/ppt/slides/slide1.xml" Id="R4a21ba6c64d244a1" /><Relationship Type="http://schemas.openxmlformats.org/officeDocument/2006/relationships/slide" Target="/ppt/slides/slide2.xml" Id="R8a479f75b21d45b4" /><Relationship Type="http://schemas.openxmlformats.org/officeDocument/2006/relationships/slide" Target="/ppt/slides/slide3.xml" Id="Re61e4fb280f44438" /><Relationship Type="http://schemas.openxmlformats.org/officeDocument/2006/relationships/slide" Target="/ppt/slides/slide4.xml" Id="R353922829d544c3d" /><Relationship Type="http://schemas.openxmlformats.org/officeDocument/2006/relationships/slide" Target="/ppt/slides/slide5.xml" Id="R4d33d49f9e9f44ed" /><Relationship Type="http://schemas.openxmlformats.org/officeDocument/2006/relationships/slide" Target="/ppt/slides/slide6.xml" Id="R169fdcb8ef4741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3ffb73605b42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b4df416ce84d4b" /><Relationship Type="http://schemas.openxmlformats.org/officeDocument/2006/relationships/theme" Target="/ppt/slideMasters/theme/theme1.xml" Id="R69555478996f49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b4df416ce84d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fac44d6d14f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9f11f5a274d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83983f6fc4e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955b9fd60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55d767185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9e3ecda32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 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 GS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5 631 323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327 825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206 643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2 144 968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Øvre-Ålsvegen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934 040 228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 GS AS</a:t>
            </a:r>
          </a:p>
        </p:txBody>
      </p:sp>
    </p:spTree>
  </p:cSld>
  <p:clrMapOvr>
    <a:masterClrMapping xmlns:a="http://schemas.openxmlformats.org/drawingml/2006/main"/>
  </p:clrMapOvr>
</p:sld>
</file>