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49d14e332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a649f437b84d20"/>
  </p:sldMasterIdLst>
  <p:sldIdLst>
    <p:sldId xmlns:r="http://schemas.openxmlformats.org/officeDocument/2006/relationships" id="256" r:id="R86901b2b87de4d61"/>
    <p:sldId xmlns:r="http://schemas.openxmlformats.org/officeDocument/2006/relationships" id="257" r:id="R2fb83f55d30c4561"/>
    <p:sldId xmlns:r="http://schemas.openxmlformats.org/officeDocument/2006/relationships" id="258" r:id="R30e6aa574e3b40e8"/>
    <p:sldId xmlns:r="http://schemas.openxmlformats.org/officeDocument/2006/relationships" id="259" r:id="Rf3fdde9fcbe54991"/>
    <p:sldId xmlns:r="http://schemas.openxmlformats.org/officeDocument/2006/relationships" id="260" r:id="Rf09863586256497f"/>
    <p:sldId xmlns:r="http://schemas.openxmlformats.org/officeDocument/2006/relationships" id="261" r:id="R5123f555a4af48c7"/>
    <p:sldId xmlns:r="http://schemas.openxmlformats.org/officeDocument/2006/relationships" id="262" r:id="R063bf7432877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649f437b84d20" /><Relationship Type="http://schemas.openxmlformats.org/officeDocument/2006/relationships/slide" Target="/ppt/slides/slide1.xml" Id="R86901b2b87de4d61" /><Relationship Type="http://schemas.openxmlformats.org/officeDocument/2006/relationships/slide" Target="/ppt/slides/slide2.xml" Id="R2fb83f55d30c4561" /><Relationship Type="http://schemas.openxmlformats.org/officeDocument/2006/relationships/slide" Target="/ppt/slides/slide3.xml" Id="R30e6aa574e3b40e8" /><Relationship Type="http://schemas.openxmlformats.org/officeDocument/2006/relationships/slide" Target="/ppt/slides/slide4.xml" Id="Rf3fdde9fcbe54991" /><Relationship Type="http://schemas.openxmlformats.org/officeDocument/2006/relationships/slide" Target="/ppt/slides/slide5.xml" Id="Rf09863586256497f" /><Relationship Type="http://schemas.openxmlformats.org/officeDocument/2006/relationships/slide" Target="/ppt/slides/slide6.xml" Id="R5123f555a4af48c7" /><Relationship Type="http://schemas.openxmlformats.org/officeDocument/2006/relationships/slide" Target="/ppt/slides/slide7.xml" Id="R063bf7432877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f919602244a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cba44aa3543eb" /><Relationship Type="http://schemas.openxmlformats.org/officeDocument/2006/relationships/theme" Target="/ppt/slideMasters/theme/theme1.xml" Id="R742a39ce1c93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cba44aa35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00c752f8d43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8a48aa1f4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0365c131a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6c81ae762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71a0e1c1c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2601ec5a24f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a59cc761a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16 576 411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HOFF SANDVAAG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934 045 319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