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019fd9ef741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b4d0f6c074fef"/>
  </p:sldMasterIdLst>
  <p:sldIdLst>
    <p:sldId xmlns:r="http://schemas.openxmlformats.org/officeDocument/2006/relationships" id="256" r:id="R854ab067caf340cd"/>
    <p:sldId xmlns:r="http://schemas.openxmlformats.org/officeDocument/2006/relationships" id="257" r:id="R52220319f39344f2"/>
    <p:sldId xmlns:r="http://schemas.openxmlformats.org/officeDocument/2006/relationships" id="258" r:id="R34f6113636434cf6"/>
    <p:sldId xmlns:r="http://schemas.openxmlformats.org/officeDocument/2006/relationships" id="259" r:id="R717d21a5cdf64b3f"/>
    <p:sldId xmlns:r="http://schemas.openxmlformats.org/officeDocument/2006/relationships" id="260" r:id="R9b5e01592445498f"/>
    <p:sldId xmlns:r="http://schemas.openxmlformats.org/officeDocument/2006/relationships" id="261" r:id="Reca2cf6d311245e4"/>
    <p:sldId xmlns:r="http://schemas.openxmlformats.org/officeDocument/2006/relationships" id="262" r:id="R89e5b82e182140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b4d0f6c074fef" /><Relationship Type="http://schemas.openxmlformats.org/officeDocument/2006/relationships/slide" Target="/ppt/slides/slide1.xml" Id="R854ab067caf340cd" /><Relationship Type="http://schemas.openxmlformats.org/officeDocument/2006/relationships/slide" Target="/ppt/slides/slide2.xml" Id="R52220319f39344f2" /><Relationship Type="http://schemas.openxmlformats.org/officeDocument/2006/relationships/slide" Target="/ppt/slides/slide3.xml" Id="R34f6113636434cf6" /><Relationship Type="http://schemas.openxmlformats.org/officeDocument/2006/relationships/slide" Target="/ppt/slides/slide4.xml" Id="R717d21a5cdf64b3f" /><Relationship Type="http://schemas.openxmlformats.org/officeDocument/2006/relationships/slide" Target="/ppt/slides/slide5.xml" Id="R9b5e01592445498f" /><Relationship Type="http://schemas.openxmlformats.org/officeDocument/2006/relationships/slide" Target="/ppt/slides/slide6.xml" Id="Reca2cf6d311245e4" /><Relationship Type="http://schemas.openxmlformats.org/officeDocument/2006/relationships/slide" Target="/ppt/slides/slide7.xml" Id="R89e5b82e182140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061305892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d71cecd714dfe" /><Relationship Type="http://schemas.openxmlformats.org/officeDocument/2006/relationships/theme" Target="/ppt/slideMasters/theme/theme1.xml" Id="Refc39c020254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d71cecd71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f4bf1e8da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051816a89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4295474df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c4e9351242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fb8e632eb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74dd3103b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636b077e9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FEBAK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2 526 010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HEGNAR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HEGNAR HOFF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Elmholtveien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934 047 370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FEBAK AS</a:t>
            </a:r>
          </a:p>
        </p:txBody>
      </p:sp>
    </p:spTree>
  </p:cSld>
  <p:clrMapOvr>
    <a:masterClrMapping xmlns:a="http://schemas.openxmlformats.org/drawingml/2006/main"/>
  </p:clrMapOvr>
</p:sld>
</file>