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0556ed172d44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57957d866541a8"/>
  </p:sldMasterIdLst>
  <p:sldIdLst>
    <p:sldId xmlns:r="http://schemas.openxmlformats.org/officeDocument/2006/relationships" id="256" r:id="R456f2a0c36fe45e8"/>
    <p:sldId xmlns:r="http://schemas.openxmlformats.org/officeDocument/2006/relationships" id="257" r:id="Rfe8b49f109664b91"/>
    <p:sldId xmlns:r="http://schemas.openxmlformats.org/officeDocument/2006/relationships" id="258" r:id="Rf2a3fd6f41644394"/>
    <p:sldId xmlns:r="http://schemas.openxmlformats.org/officeDocument/2006/relationships" id="259" r:id="Rc06299f81da44b5c"/>
    <p:sldId xmlns:r="http://schemas.openxmlformats.org/officeDocument/2006/relationships" id="260" r:id="R3103b6033fd740d4"/>
    <p:sldId xmlns:r="http://schemas.openxmlformats.org/officeDocument/2006/relationships" id="261" r:id="R17d346c32f15400c"/>
    <p:sldId xmlns:r="http://schemas.openxmlformats.org/officeDocument/2006/relationships" id="262" r:id="R2a5c4f797d6b43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7957d866541a8" /><Relationship Type="http://schemas.openxmlformats.org/officeDocument/2006/relationships/slide" Target="/ppt/slides/slide1.xml" Id="R456f2a0c36fe45e8" /><Relationship Type="http://schemas.openxmlformats.org/officeDocument/2006/relationships/slide" Target="/ppt/slides/slide2.xml" Id="Rfe8b49f109664b91" /><Relationship Type="http://schemas.openxmlformats.org/officeDocument/2006/relationships/slide" Target="/ppt/slides/slide3.xml" Id="Rf2a3fd6f41644394" /><Relationship Type="http://schemas.openxmlformats.org/officeDocument/2006/relationships/slide" Target="/ppt/slides/slide4.xml" Id="Rc06299f81da44b5c" /><Relationship Type="http://schemas.openxmlformats.org/officeDocument/2006/relationships/slide" Target="/ppt/slides/slide5.xml" Id="R3103b6033fd740d4" /><Relationship Type="http://schemas.openxmlformats.org/officeDocument/2006/relationships/slide" Target="/ppt/slides/slide6.xml" Id="R17d346c32f15400c" /><Relationship Type="http://schemas.openxmlformats.org/officeDocument/2006/relationships/slide" Target="/ppt/slides/slide7.xml" Id="R2a5c4f797d6b43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d14551d7849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b88ae1385473f" /><Relationship Type="http://schemas.openxmlformats.org/officeDocument/2006/relationships/theme" Target="/ppt/slideMasters/theme/theme1.xml" Id="R2c8764af2c6540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4b88ae138547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eb59e9db54b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d90fa1f974a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4da6892c74d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5cbb6868049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587b2540143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b20d6fa8f42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909c54e4143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GSN-HOLDING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GSN-HOLDING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145 192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GITTE STRØMSVÅG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Eaholmsveien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934 048 210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GSN-HOLDING AS</a:t>
            </a:r>
          </a:p>
        </p:txBody>
      </p:sp>
    </p:spTree>
  </p:cSld>
  <p:clrMapOvr>
    <a:masterClrMapping xmlns:a="http://schemas.openxmlformats.org/drawingml/2006/main"/>
  </p:clrMapOvr>
</p:sld>
</file>