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d5b77df56847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dc09d304174481"/>
  </p:sldMasterIdLst>
  <p:sldIdLst>
    <p:sldId xmlns:r="http://schemas.openxmlformats.org/officeDocument/2006/relationships" id="256" r:id="Rb8c25907f360461a"/>
    <p:sldId xmlns:r="http://schemas.openxmlformats.org/officeDocument/2006/relationships" id="257" r:id="Rf249fcfadcc04905"/>
    <p:sldId xmlns:r="http://schemas.openxmlformats.org/officeDocument/2006/relationships" id="258" r:id="R5a111c9a5e134629"/>
    <p:sldId xmlns:r="http://schemas.openxmlformats.org/officeDocument/2006/relationships" id="259" r:id="R38963cfc245e4b0a"/>
    <p:sldId xmlns:r="http://schemas.openxmlformats.org/officeDocument/2006/relationships" id="260" r:id="Rfc8a708a265746ba"/>
    <p:sldId xmlns:r="http://schemas.openxmlformats.org/officeDocument/2006/relationships" id="261" r:id="R9980ca9890d94355"/>
    <p:sldId xmlns:r="http://schemas.openxmlformats.org/officeDocument/2006/relationships" id="262" r:id="R1db5697c864a4e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c09d304174481" /><Relationship Type="http://schemas.openxmlformats.org/officeDocument/2006/relationships/slide" Target="/ppt/slides/slide1.xml" Id="Rb8c25907f360461a" /><Relationship Type="http://schemas.openxmlformats.org/officeDocument/2006/relationships/slide" Target="/ppt/slides/slide2.xml" Id="Rf249fcfadcc04905" /><Relationship Type="http://schemas.openxmlformats.org/officeDocument/2006/relationships/slide" Target="/ppt/slides/slide3.xml" Id="R5a111c9a5e134629" /><Relationship Type="http://schemas.openxmlformats.org/officeDocument/2006/relationships/slide" Target="/ppt/slides/slide4.xml" Id="R38963cfc245e4b0a" /><Relationship Type="http://schemas.openxmlformats.org/officeDocument/2006/relationships/slide" Target="/ppt/slides/slide5.xml" Id="Rfc8a708a265746ba" /><Relationship Type="http://schemas.openxmlformats.org/officeDocument/2006/relationships/slide" Target="/ppt/slides/slide6.xml" Id="R9980ca9890d94355" /><Relationship Type="http://schemas.openxmlformats.org/officeDocument/2006/relationships/slide" Target="/ppt/slides/slide7.xml" Id="R1db5697c864a4e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75159c44845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6728d75df4a3c" /><Relationship Type="http://schemas.openxmlformats.org/officeDocument/2006/relationships/theme" Target="/ppt/slideMasters/theme/theme1.xml" Id="R9b456d78b04b4b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36728d75df4a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a01e6c3bf43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77d97085445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2a6bc99a749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b6dd9b2ae46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0be19c92343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0f8b7426145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36d1373ab44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KOKOS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KOKOS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 BENEDICTE GEELMUYDEN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Lybekkveien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934 050 010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KOKOS INVEST AS</a:t>
            </a:r>
          </a:p>
        </p:txBody>
      </p:sp>
    </p:spTree>
  </p:cSld>
  <p:clrMapOvr>
    <a:masterClrMapping xmlns:a="http://schemas.openxmlformats.org/drawingml/2006/main"/>
  </p:clrMapOvr>
</p:sld>
</file>