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17ab3cf86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7ffcb89244ab6"/>
  </p:sldMasterIdLst>
  <p:sldIdLst>
    <p:sldId xmlns:r="http://schemas.openxmlformats.org/officeDocument/2006/relationships" id="256" r:id="R1e4d13b4495841ee"/>
    <p:sldId xmlns:r="http://schemas.openxmlformats.org/officeDocument/2006/relationships" id="257" r:id="R956b61d5db2a4d16"/>
    <p:sldId xmlns:r="http://schemas.openxmlformats.org/officeDocument/2006/relationships" id="258" r:id="R3338552e19844c3a"/>
    <p:sldId xmlns:r="http://schemas.openxmlformats.org/officeDocument/2006/relationships" id="259" r:id="Rdf64fe27e4654679"/>
    <p:sldId xmlns:r="http://schemas.openxmlformats.org/officeDocument/2006/relationships" id="260" r:id="R478bb4f690eb4fea"/>
    <p:sldId xmlns:r="http://schemas.openxmlformats.org/officeDocument/2006/relationships" id="261" r:id="R0d537b47919344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7ffcb89244ab6" /><Relationship Type="http://schemas.openxmlformats.org/officeDocument/2006/relationships/slide" Target="/ppt/slides/slide1.xml" Id="R1e4d13b4495841ee" /><Relationship Type="http://schemas.openxmlformats.org/officeDocument/2006/relationships/slide" Target="/ppt/slides/slide2.xml" Id="R956b61d5db2a4d16" /><Relationship Type="http://schemas.openxmlformats.org/officeDocument/2006/relationships/slide" Target="/ppt/slides/slide3.xml" Id="R3338552e19844c3a" /><Relationship Type="http://schemas.openxmlformats.org/officeDocument/2006/relationships/slide" Target="/ppt/slides/slide4.xml" Id="Rdf64fe27e4654679" /><Relationship Type="http://schemas.openxmlformats.org/officeDocument/2006/relationships/slide" Target="/ppt/slides/slide5.xml" Id="R478bb4f690eb4fea" /><Relationship Type="http://schemas.openxmlformats.org/officeDocument/2006/relationships/slide" Target="/ppt/slides/slide6.xml" Id="R0d537b47919344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35230949f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c6a86ef7d4443" /><Relationship Type="http://schemas.openxmlformats.org/officeDocument/2006/relationships/theme" Target="/ppt/slideMasters/theme/theme1.xml" Id="R39a065bb11ef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9c6a86ef7d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54a3a4ff346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3bf07cba4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06947404f47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741d7b25e41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cf279eaed45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7b30f5315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 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 TAK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2 682 577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318 393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 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934 053 931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 TAK AS</a:t>
            </a:r>
          </a:p>
        </p:txBody>
      </p:sp>
    </p:spTree>
  </p:cSld>
  <p:clrMapOvr>
    <a:masterClrMapping xmlns:a="http://schemas.openxmlformats.org/drawingml/2006/main"/>
  </p:clrMapOvr>
</p:sld>
</file>